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46.xml.rels" ContentType="application/vnd.openxmlformats-package.relationships+xml"/>
  <Override PartName="/ppt/notesSlides/_rels/notesSlide16.xml.rels" ContentType="application/vnd.openxmlformats-package.relationships+xml"/>
  <Override PartName="/ppt/notesSlides/_rels/notesSlide6.xml.rels" ContentType="application/vnd.openxmlformats-package.relationships+xml"/>
  <Override PartName="/ppt/notesSlides/_rels/notesSlide2.xml.rels" ContentType="application/vnd.openxmlformats-package.relationships+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16.xml" ContentType="application/vnd.openxmlformats-officedocument.presentationml.notesSlide+xml"/>
  <Override PartName="/ppt/notesSlides/notesSlide46.xml" ContentType="application/vnd.openxmlformats-officedocument.presentationml.notesSlide+xml"/>
  <Override PartName="/ppt/_rels/presentation.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media/image29.png" ContentType="image/png"/>
  <Override PartName="/ppt/media/image24.png" ContentType="image/png"/>
  <Override PartName="/ppt/media/image23.png" ContentType="image/png"/>
  <Override PartName="/ppt/media/image22.png" ContentType="image/png"/>
  <Override PartName="/ppt/media/image21.png" ContentType="image/png"/>
  <Override PartName="/ppt/media/image19.png" ContentType="image/png"/>
  <Override PartName="/ppt/media/image20.png" ContentType="image/png"/>
  <Override PartName="/ppt/media/image18.png" ContentType="image/png"/>
  <Override PartName="/ppt/media/image6.jpeg" ContentType="image/jpeg"/>
  <Override PartName="/ppt/media/image17.png" ContentType="image/png"/>
  <Override PartName="/ppt/media/image16.png" ContentType="image/png"/>
  <Override PartName="/ppt/media/image15.png" ContentType="image/png"/>
  <Override PartName="/ppt/media/image14.png" ContentType="image/png"/>
  <Override PartName="/ppt/media/image28.png" ContentType="image/png"/>
  <Override PartName="/ppt/media/image5.png" ContentType="image/png"/>
  <Override PartName="/ppt/media/image35.png" ContentType="image/png"/>
  <Override PartName="/ppt/media/image43.jpeg" ContentType="image/jpeg"/>
  <Override PartName="/ppt/media/image25.png" ContentType="image/png"/>
  <Override PartName="/ppt/media/image9.png" ContentType="image/png"/>
  <Override PartName="/ppt/media/image11.png" ContentType="image/png"/>
  <Override PartName="/ppt/media/image46.png" ContentType="image/png"/>
  <Override PartName="/ppt/media/image31.png" ContentType="image/png"/>
  <Override PartName="/ppt/media/image12.png" ContentType="image/png"/>
  <Override PartName="/ppt/media/image36.png" ContentType="image/png"/>
  <Override PartName="/ppt/media/image40.png" ContentType="image/png"/>
  <Override PartName="/ppt/media/image30.png" ContentType="image/png"/>
  <Override PartName="/ppt/media/image42.png" ContentType="image/png"/>
  <Override PartName="/ppt/media/image44.png" ContentType="image/png"/>
  <Override PartName="/ppt/media/image45.png" ContentType="image/png"/>
  <Override PartName="/ppt/media/image41.png" ContentType="image/png"/>
  <Override PartName="/ppt/media/image48.jpeg" ContentType="image/jpeg"/>
  <Override PartName="/ppt/media/image37.png" ContentType="image/png"/>
  <Override PartName="/ppt/media/image7.png" ContentType="image/png"/>
  <Override PartName="/ppt/media/image47.png" ContentType="image/png"/>
  <Override PartName="/ppt/media/image10.png" ContentType="image/png"/>
  <Override PartName="/ppt/media/image1.jpeg" ContentType="image/jpeg"/>
  <Override PartName="/ppt/media/image2.png" ContentType="image/png"/>
  <Override PartName="/ppt/media/image32.png" ContentType="image/png"/>
  <Override PartName="/ppt/media/image13.png" ContentType="image/png"/>
  <Override PartName="/ppt/media/image38.png" ContentType="image/png"/>
  <Override PartName="/ppt/media/image39.jpeg" ContentType="image/jpeg"/>
  <Override PartName="/ppt/media/image8.png" ContentType="image/png"/>
  <Override PartName="/ppt/media/image34.png" ContentType="image/png"/>
  <Override PartName="/ppt/media/image4.png" ContentType="image/png"/>
  <Override PartName="/ppt/media/image27.png" ContentType="image/png"/>
  <Override PartName="/ppt/media/image33.png" ContentType="image/png"/>
  <Override PartName="/ppt/media/image3.png" ContentType="image/png"/>
  <Override PartName="/ppt/media/image26.png" ContentType="image/pn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_rels/slide4.xml.rels" ContentType="application/vnd.openxmlformats-package.relationships+xml"/>
  <Override PartName="/ppt/slides/_rels/slide47.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3.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0.xml" ContentType="application/vnd.openxmlformats-officedocument.presentationml.slide+xml"/>
  <Override PartName="/ppt/slides/slide47.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x="12192000" cy="6858000"/>
  <p:notesSz cx="6858000" cy="1857375"/>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jpeg>
</file>

<file path=ppt/media/image5.png>
</file>

<file path=ppt/media/image6.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buNone/>
            </a:pPr>
            <a:r>
              <a:rPr b="0" lang="en-US" sz="4400" spc="-1" strike="noStrike">
                <a:latin typeface="Arial"/>
              </a:rPr>
              <a:t>Click to move the slide</a:t>
            </a:r>
            <a:endParaRPr b="0" lang="en-US" sz="4400" spc="-1" strike="noStrike">
              <a:latin typeface="Arial"/>
            </a:endParaRPr>
          </a:p>
        </p:txBody>
      </p:sp>
      <p:sp>
        <p:nvSpPr>
          <p:cNvPr id="15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US" sz="2000" spc="-1" strike="noStrike">
                <a:latin typeface="Arial"/>
              </a:rPr>
              <a:t>Click to edit the notes format</a:t>
            </a:r>
            <a:endParaRPr b="0" lang="en-US" sz="2000" spc="-1" strike="noStrike">
              <a:latin typeface="Arial"/>
            </a:endParaRPr>
          </a:p>
        </p:txBody>
      </p:sp>
      <p:sp>
        <p:nvSpPr>
          <p:cNvPr id="160"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US" sz="1400" spc="-1" strike="noStrike">
                <a:latin typeface="Times New Roman"/>
              </a:rPr>
              <a:t>&lt;header&gt;</a:t>
            </a:r>
            <a:endParaRPr b="0" lang="en-US" sz="1400" spc="-1" strike="noStrike">
              <a:latin typeface="Times New Roman"/>
            </a:endParaRPr>
          </a:p>
        </p:txBody>
      </p:sp>
      <p:sp>
        <p:nvSpPr>
          <p:cNvPr id="161" name="PlaceHolder 4"/>
          <p:cNvSpPr>
            <a:spLocks noGrp="1"/>
          </p:cNvSpPr>
          <p:nvPr>
            <p:ph type="dt" idx="7"/>
          </p:nvPr>
        </p:nvSpPr>
        <p:spPr>
          <a:xfrm>
            <a:off x="4278960" y="0"/>
            <a:ext cx="3280680" cy="534240"/>
          </a:xfrm>
          <a:prstGeom prst="rect">
            <a:avLst/>
          </a:prstGeom>
          <a:noFill/>
          <a:ln w="0">
            <a:noFill/>
          </a:ln>
        </p:spPr>
        <p:txBody>
          <a:bodyPr lIns="0" rIns="0" tIns="0" bIns="0" anchor="t">
            <a:noAutofit/>
          </a:bodyPr>
          <a:lstStyle>
            <a:lvl1pPr algn="r">
              <a:buNone/>
              <a:defRPr b="0" lang="en-US" sz="1400" spc="-1" strike="noStrike">
                <a:latin typeface="Times New Roman"/>
              </a:defRPr>
            </a:lvl1pPr>
          </a:lstStyle>
          <a:p>
            <a:pPr algn="r">
              <a:buNone/>
            </a:pPr>
            <a:r>
              <a:rPr b="0" lang="en-US" sz="1400" spc="-1" strike="noStrike">
                <a:latin typeface="Times New Roman"/>
              </a:rPr>
              <a:t>&lt;date/time&gt;</a:t>
            </a:r>
            <a:endParaRPr b="0" lang="en-US" sz="1400" spc="-1" strike="noStrike">
              <a:latin typeface="Times New Roman"/>
            </a:endParaRPr>
          </a:p>
        </p:txBody>
      </p:sp>
      <p:sp>
        <p:nvSpPr>
          <p:cNvPr id="162" name="PlaceHolder 5"/>
          <p:cNvSpPr>
            <a:spLocks noGrp="1"/>
          </p:cNvSpPr>
          <p:nvPr>
            <p:ph type="ftr" idx="8"/>
          </p:nvPr>
        </p:nvSpPr>
        <p:spPr>
          <a:xfrm>
            <a:off x="0" y="10157400"/>
            <a:ext cx="3280680" cy="534240"/>
          </a:xfrm>
          <a:prstGeom prst="rect">
            <a:avLst/>
          </a:prstGeom>
          <a:noFill/>
          <a:ln w="0">
            <a:noFill/>
          </a:ln>
        </p:spPr>
        <p:txBody>
          <a:bodyPr lIns="0" rIns="0" tIns="0" bIns="0" anchor="b">
            <a:noAutofit/>
          </a:bodyPr>
          <a:lstStyle>
            <a:lvl1pPr>
              <a:defRPr b="0" lang="en-US" sz="1400" spc="-1" strike="noStrike">
                <a:latin typeface="Times New Roman"/>
              </a:defRPr>
            </a:lvl1pPr>
          </a:lstStyle>
          <a:p>
            <a:r>
              <a:rPr b="0" lang="en-US" sz="1400" spc="-1" strike="noStrike">
                <a:latin typeface="Times New Roman"/>
              </a:rPr>
              <a:t>&lt;footer&gt;</a:t>
            </a:r>
            <a:endParaRPr b="0" lang="en-US" sz="1400" spc="-1" strike="noStrike">
              <a:latin typeface="Times New Roman"/>
            </a:endParaRPr>
          </a:p>
        </p:txBody>
      </p:sp>
      <p:sp>
        <p:nvSpPr>
          <p:cNvPr id="163" name="PlaceHolder 6"/>
          <p:cNvSpPr>
            <a:spLocks noGrp="1"/>
          </p:cNvSpPr>
          <p:nvPr>
            <p:ph type="sldNum" idx="9"/>
          </p:nvPr>
        </p:nvSpPr>
        <p:spPr>
          <a:xfrm>
            <a:off x="4278960" y="10157400"/>
            <a:ext cx="3280680" cy="534240"/>
          </a:xfrm>
          <a:prstGeom prst="rect">
            <a:avLst/>
          </a:prstGeom>
          <a:noFill/>
          <a:ln w="0">
            <a:noFill/>
          </a:ln>
        </p:spPr>
        <p:txBody>
          <a:bodyPr lIns="0" rIns="0" tIns="0" bIns="0" anchor="b">
            <a:noAutofit/>
          </a:bodyPr>
          <a:lstStyle>
            <a:lvl1pPr algn="r">
              <a:buNone/>
              <a:defRPr b="0" lang="en-US" sz="1400" spc="-1" strike="noStrike">
                <a:latin typeface="Times New Roman"/>
              </a:defRPr>
            </a:lvl1pPr>
          </a:lstStyle>
          <a:p>
            <a:pPr algn="r">
              <a:buNone/>
            </a:pPr>
            <a:fld id="{DA34C3AA-579C-470B-B93B-62C5B932373A}"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46.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 name="PlaceHolder 1"/>
          <p:cNvSpPr>
            <a:spLocks noGrp="1"/>
          </p:cNvSpPr>
          <p:nvPr>
            <p:ph type="sldImg"/>
          </p:nvPr>
        </p:nvSpPr>
        <p:spPr>
          <a:xfrm>
            <a:off x="685800" y="1143000"/>
            <a:ext cx="5485680" cy="3085560"/>
          </a:xfrm>
          <a:prstGeom prst="rect">
            <a:avLst/>
          </a:prstGeom>
          <a:ln w="0">
            <a:noFill/>
          </a:ln>
        </p:spPr>
      </p:sp>
      <p:sp>
        <p:nvSpPr>
          <p:cNvPr id="265"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US" sz="2000" spc="-1" strike="noStrike">
              <a:latin typeface="Arial"/>
            </a:endParaRPr>
          </a:p>
        </p:txBody>
      </p:sp>
      <p:sp>
        <p:nvSpPr>
          <p:cNvPr id="266" name="PlaceHolder 3"/>
          <p:cNvSpPr>
            <a:spLocks noGrp="1"/>
          </p:cNvSpPr>
          <p:nvPr>
            <p:ph type="sldNum" idx="16"/>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5EE98ACE-EC00-488C-A81F-2A8BAD0FDE43}" type="slidenum">
              <a:rPr b="0" lang="en-US" sz="1200" spc="-1" strike="noStrike">
                <a:latin typeface="Times New Roman"/>
              </a:rPr>
              <a:t>&lt;number&gt;</a:t>
            </a:fld>
            <a:endParaRPr b="0" lang="en-US"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PlaceHolder 1"/>
          <p:cNvSpPr>
            <a:spLocks noGrp="1"/>
          </p:cNvSpPr>
          <p:nvPr>
            <p:ph type="sldImg"/>
          </p:nvPr>
        </p:nvSpPr>
        <p:spPr>
          <a:xfrm>
            <a:off x="685800" y="1143000"/>
            <a:ext cx="5485680" cy="3085560"/>
          </a:xfrm>
          <a:prstGeom prst="rect">
            <a:avLst/>
          </a:prstGeom>
          <a:ln w="0">
            <a:noFill/>
          </a:ln>
        </p:spPr>
      </p:sp>
      <p:sp>
        <p:nvSpPr>
          <p:cNvPr id="259"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US" sz="2000" spc="-1" strike="noStrike">
              <a:latin typeface="Arial"/>
            </a:endParaRPr>
          </a:p>
        </p:txBody>
      </p:sp>
      <p:sp>
        <p:nvSpPr>
          <p:cNvPr id="260" name="PlaceHolder 3"/>
          <p:cNvSpPr>
            <a:spLocks noGrp="1"/>
          </p:cNvSpPr>
          <p:nvPr>
            <p:ph type="sldNum" idx="14"/>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876B76F2-F698-4CD8-B8F5-57FC419841D0}" type="slidenum">
              <a:rPr b="0" lang="en-US" sz="1200" spc="-1" strike="noStrike">
                <a:latin typeface="Times New Roman"/>
              </a:rPr>
              <a:t>46</a:t>
            </a:fld>
            <a:endParaRPr b="0" lang="en-US" sz="1200" spc="-1" strike="noStrike">
              <a:latin typeface="Times New Roman"/>
            </a:endParaRPr>
          </a:p>
        </p:txBody>
      </p:sp>
    </p:spTree>
  </p:cSld>
</p:notes>
</file>

<file path=ppt/notesSlides/notesSlide4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PlaceHolder 1"/>
          <p:cNvSpPr>
            <a:spLocks noGrp="1"/>
          </p:cNvSpPr>
          <p:nvPr>
            <p:ph type="sldImg"/>
          </p:nvPr>
        </p:nvSpPr>
        <p:spPr>
          <a:xfrm>
            <a:off x="685800" y="1143000"/>
            <a:ext cx="5485680" cy="3085560"/>
          </a:xfrm>
          <a:prstGeom prst="rect">
            <a:avLst/>
          </a:prstGeom>
          <a:ln w="0">
            <a:noFill/>
          </a:ln>
        </p:spPr>
      </p:sp>
      <p:sp>
        <p:nvSpPr>
          <p:cNvPr id="268"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US" sz="2000" spc="-1" strike="noStrike">
              <a:latin typeface="Arial"/>
            </a:endParaRPr>
          </a:p>
        </p:txBody>
      </p:sp>
      <p:sp>
        <p:nvSpPr>
          <p:cNvPr id="269" name="PlaceHolder 3"/>
          <p:cNvSpPr>
            <a:spLocks noGrp="1"/>
          </p:cNvSpPr>
          <p:nvPr>
            <p:ph type="sldNum" idx="17"/>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519EB74E-1648-49E3-A55E-D75C6B31BB1C}" type="slidenum">
              <a:rPr b="0" lang="en-US" sz="1200" spc="-1" strike="noStrike">
                <a:latin typeface="Times New Roman"/>
              </a:rPr>
              <a:t>&lt;number&gt;</a:t>
            </a:fld>
            <a:endParaRPr b="0" lang="en-US"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PlaceHolder 1"/>
          <p:cNvSpPr>
            <a:spLocks noGrp="1"/>
          </p:cNvSpPr>
          <p:nvPr>
            <p:ph type="sldImg"/>
          </p:nvPr>
        </p:nvSpPr>
        <p:spPr>
          <a:xfrm>
            <a:off x="685800" y="1143000"/>
            <a:ext cx="5485680" cy="3085560"/>
          </a:xfrm>
          <a:prstGeom prst="rect">
            <a:avLst/>
          </a:prstGeom>
          <a:ln w="0">
            <a:noFill/>
          </a:ln>
        </p:spPr>
      </p:sp>
      <p:sp>
        <p:nvSpPr>
          <p:cNvPr id="262"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en-US" sz="2000" spc="-1" strike="noStrike">
              <a:latin typeface="Arial"/>
            </a:endParaRPr>
          </a:p>
        </p:txBody>
      </p:sp>
      <p:sp>
        <p:nvSpPr>
          <p:cNvPr id="263" name="PlaceHolder 3"/>
          <p:cNvSpPr>
            <a:spLocks noGrp="1"/>
          </p:cNvSpPr>
          <p:nvPr>
            <p:ph type="sldNum" idx="15"/>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008E153F-B960-48F4-A34F-8507B83E5B7E}" type="slidenum">
              <a:rPr b="0" lang="en-US" sz="1200" spc="-1" strike="noStrike">
                <a:latin typeface="Times New Roman"/>
              </a:rPr>
              <a:t>46</a:t>
            </a:fld>
            <a:endParaRPr b="0" lang="en-US"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
          </p:nvPr>
        </p:nvSpPr>
        <p:spPr/>
        <p:txBody>
          <a:bodyPr/>
          <a:p>
            <a:r>
              <a:t>Footer</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
          </p:nvPr>
        </p:nvSpPr>
        <p:spPr/>
        <p:txBody>
          <a:bodyPr/>
          <a:p>
            <a:r>
              <a:t>Footer</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p>
            <a:fld id="{27C64525-DC2F-4296-82A7-978B534B432B}" type="slidenum">
              <a:t>&lt;#&gt;</a:t>
            </a:fld>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2"/>
          </p:nvPr>
        </p:nvSpPr>
        <p:spPr/>
        <p:txBody>
          <a:bodyPr/>
          <a:p>
            <a:fld id="{213BAD9F-4B33-40B6-A64B-66A92B9CD95A}" type="slidenum">
              <a:t>&lt;#&gt;</a:t>
            </a:fld>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2"/>
          </p:nvPr>
        </p:nvSpPr>
        <p:spPr/>
        <p:txBody>
          <a:bodyPr/>
          <a:p>
            <a:fld id="{0663BC10-9D5C-41EB-8DD2-CBD583B9B201}" type="slidenum">
              <a:t>&lt;#&gt;</a:t>
            </a:fld>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2"/>
          </p:nvPr>
        </p:nvSpPr>
        <p:spPr/>
        <p:txBody>
          <a:bodyPr/>
          <a:p>
            <a:fld id="{CED4D106-4C20-4EA4-9831-C2E2A6712B5F}" type="slidenum">
              <a:t>&lt;#&gt;</a:t>
            </a:fld>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2"/>
          </p:nvPr>
        </p:nvSpPr>
        <p:spPr/>
        <p:txBody>
          <a:bodyPr/>
          <a:p>
            <a:fld id="{F210A3DA-8962-43AB-A0F7-CD691C1CB714}" type="slidenum">
              <a:t>&lt;#&gt;</a:t>
            </a:fld>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2"/>
          </p:nvPr>
        </p:nvSpPr>
        <p:spPr/>
        <p:txBody>
          <a:bodyPr/>
          <a:p>
            <a:fld id="{5844D84A-C4D5-4F3B-915C-20B301B82E5A}" type="slidenum">
              <a:t>&lt;#&gt;</a:t>
            </a:fld>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2"/>
          </p:nvPr>
        </p:nvSpPr>
        <p:spPr/>
        <p:txBody>
          <a:bodyPr/>
          <a:p>
            <a:fld id="{0019FE79-1954-4E75-AF17-CBDB5FA1E042}"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
          </p:nvPr>
        </p:nvSpPr>
        <p:spPr/>
        <p:txBody>
          <a:bodyPr/>
          <a:p>
            <a:r>
              <a:t>Footer</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2"/>
          </p:nvPr>
        </p:nvSpPr>
        <p:spPr/>
        <p:txBody>
          <a:bodyPr/>
          <a:p>
            <a:fld id="{5C396377-CE1C-4410-B706-EAAC2DEF14EE}" type="slidenum">
              <a:t>&lt;#&gt;</a:t>
            </a:fld>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2"/>
          </p:nvPr>
        </p:nvSpPr>
        <p:spPr/>
        <p:txBody>
          <a:bodyPr/>
          <a:p>
            <a:fld id="{0AE97415-0A51-4F88-89DD-D2563F2BF38D}" type="slidenum">
              <a:t>&lt;#&gt;</a:t>
            </a:fld>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2"/>
          </p:nvPr>
        </p:nvSpPr>
        <p:spPr/>
        <p:txBody>
          <a:bodyPr/>
          <a:p>
            <a:fld id="{9392C0FC-0D94-4433-BFE9-50A30F4D5D51}" type="slidenum">
              <a:t>&lt;#&gt;</a:t>
            </a:fld>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2"/>
          </p:nvPr>
        </p:nvSpPr>
        <p:spPr/>
        <p:txBody>
          <a:bodyPr/>
          <a:p>
            <a:fld id="{F036B408-1C47-4192-AE98-F904645F72DF}" type="slidenum">
              <a:t>&lt;#&gt;</a:t>
            </a:fld>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2"/>
          </p:nvPr>
        </p:nvSpPr>
        <p:spPr/>
        <p:txBody>
          <a:bodyPr/>
          <a:p>
            <a:fld id="{9062E505-7513-4E7C-901D-43CECB331F7E}" type="slidenum">
              <a:t>&lt;#&gt;</a:t>
            </a:fld>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3"/>
          </p:nvPr>
        </p:nvSpPr>
        <p:spPr/>
        <p:txBody>
          <a:bodyPr/>
          <a:p>
            <a:r>
              <a:t>Footer</a:t>
            </a:r>
          </a:p>
        </p:txBody>
      </p:sp>
      <p:sp>
        <p:nvSpPr>
          <p:cNvPr id="3" name="PlaceHolder 2"/>
          <p:cNvSpPr>
            <a:spLocks noGrp="1"/>
          </p:cNvSpPr>
          <p:nvPr>
            <p:ph type="sldNum" idx="4"/>
          </p:nvPr>
        </p:nvSpPr>
        <p:spPr/>
        <p:txBody>
          <a:bodyPr/>
          <a:p>
            <a:fld id="{718371B3-136F-4987-939D-A05761198F2C}" type="slidenum">
              <a:t>&lt;#&gt;</a:t>
            </a:fld>
          </a:p>
        </p:txBody>
      </p:sp>
      <p:sp>
        <p:nvSpPr>
          <p:cNvPr id="4" name="PlaceHolder 3"/>
          <p:cNvSpPr>
            <a:spLocks noGrp="1"/>
          </p:cNvSpPr>
          <p:nvPr>
            <p:ph type="dt" idx="5"/>
          </p:nvPr>
        </p:nvSpPr>
        <p:spPr/>
        <p:txBody>
          <a:bodyPr/>
          <a:p>
            <a:r>
              <a:rPr lang="en-US"/>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3"/>
          </p:nvPr>
        </p:nvSpPr>
        <p:spPr/>
        <p:txBody>
          <a:bodyPr/>
          <a:p>
            <a:r>
              <a:t>Footer</a:t>
            </a:r>
          </a:p>
        </p:txBody>
      </p:sp>
      <p:sp>
        <p:nvSpPr>
          <p:cNvPr id="5" name="PlaceHolder 4"/>
          <p:cNvSpPr>
            <a:spLocks noGrp="1"/>
          </p:cNvSpPr>
          <p:nvPr>
            <p:ph type="sldNum" idx="4"/>
          </p:nvPr>
        </p:nvSpPr>
        <p:spPr/>
        <p:txBody>
          <a:bodyPr/>
          <a:p>
            <a:fld id="{545DFA2D-031C-4DF8-821E-73209866795D}" type="slidenum">
              <a:t>&lt;#&gt;</a:t>
            </a:fld>
          </a:p>
        </p:txBody>
      </p:sp>
      <p:sp>
        <p:nvSpPr>
          <p:cNvPr id="6" name="PlaceHolder 5"/>
          <p:cNvSpPr>
            <a:spLocks noGrp="1"/>
          </p:cNvSpPr>
          <p:nvPr>
            <p:ph type="dt" idx="5"/>
          </p:nvPr>
        </p:nvSpPr>
        <p:spPr/>
        <p:txBody>
          <a:bodyPr/>
          <a:p>
            <a:r>
              <a:rPr lang="en-US"/>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3"/>
          </p:nvPr>
        </p:nvSpPr>
        <p:spPr/>
        <p:txBody>
          <a:bodyPr/>
          <a:p>
            <a:r>
              <a:t>Footer</a:t>
            </a:r>
          </a:p>
        </p:txBody>
      </p:sp>
      <p:sp>
        <p:nvSpPr>
          <p:cNvPr id="5" name="PlaceHolder 4"/>
          <p:cNvSpPr>
            <a:spLocks noGrp="1"/>
          </p:cNvSpPr>
          <p:nvPr>
            <p:ph type="sldNum" idx="4"/>
          </p:nvPr>
        </p:nvSpPr>
        <p:spPr/>
        <p:txBody>
          <a:bodyPr/>
          <a:p>
            <a:fld id="{1FE6BDB0-15AB-4A3B-8FF8-493E4C7A7452}" type="slidenum">
              <a:t>&lt;#&gt;</a:t>
            </a:fld>
          </a:p>
        </p:txBody>
      </p:sp>
      <p:sp>
        <p:nvSpPr>
          <p:cNvPr id="6" name="PlaceHolder 5"/>
          <p:cNvSpPr>
            <a:spLocks noGrp="1"/>
          </p:cNvSpPr>
          <p:nvPr>
            <p:ph type="dt" idx="5"/>
          </p:nvPr>
        </p:nvSpPr>
        <p:spPr/>
        <p:txBody>
          <a:bodyPr/>
          <a:p>
            <a:r>
              <a:rPr lang="en-US"/>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8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3"/>
          </p:nvPr>
        </p:nvSpPr>
        <p:spPr/>
        <p:txBody>
          <a:bodyPr/>
          <a:p>
            <a:r>
              <a:t>Footer</a:t>
            </a:r>
          </a:p>
        </p:txBody>
      </p:sp>
      <p:sp>
        <p:nvSpPr>
          <p:cNvPr id="6" name="PlaceHolder 5"/>
          <p:cNvSpPr>
            <a:spLocks noGrp="1"/>
          </p:cNvSpPr>
          <p:nvPr>
            <p:ph type="sldNum" idx="4"/>
          </p:nvPr>
        </p:nvSpPr>
        <p:spPr/>
        <p:txBody>
          <a:bodyPr/>
          <a:p>
            <a:fld id="{DBCEAAFE-E6AC-40D6-A5FA-DA6AA094517B}" type="slidenum">
              <a:t>&lt;#&gt;</a:t>
            </a:fld>
          </a:p>
        </p:txBody>
      </p:sp>
      <p:sp>
        <p:nvSpPr>
          <p:cNvPr id="7" name="PlaceHolder 6"/>
          <p:cNvSpPr>
            <a:spLocks noGrp="1"/>
          </p:cNvSpPr>
          <p:nvPr>
            <p:ph type="dt" idx="5"/>
          </p:nvPr>
        </p:nvSpPr>
        <p:spPr/>
        <p:txBody>
          <a:bodyPr/>
          <a:p>
            <a:r>
              <a:rPr lang="en-US"/>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3"/>
          </p:nvPr>
        </p:nvSpPr>
        <p:spPr/>
        <p:txBody>
          <a:bodyPr/>
          <a:p>
            <a:r>
              <a:t>Footer</a:t>
            </a:r>
          </a:p>
        </p:txBody>
      </p:sp>
      <p:sp>
        <p:nvSpPr>
          <p:cNvPr id="4" name="PlaceHolder 3"/>
          <p:cNvSpPr>
            <a:spLocks noGrp="1"/>
          </p:cNvSpPr>
          <p:nvPr>
            <p:ph type="sldNum" idx="4"/>
          </p:nvPr>
        </p:nvSpPr>
        <p:spPr/>
        <p:txBody>
          <a:bodyPr/>
          <a:p>
            <a:fld id="{3C8CF6D2-F025-45A5-8B7B-0BB1900064AC}" type="slidenum">
              <a:t>&lt;#&gt;</a:t>
            </a:fld>
          </a:p>
        </p:txBody>
      </p:sp>
      <p:sp>
        <p:nvSpPr>
          <p:cNvPr id="5" name="PlaceHolder 4"/>
          <p:cNvSpPr>
            <a:spLocks noGrp="1"/>
          </p:cNvSpPr>
          <p:nvPr>
            <p:ph type="dt" idx="5"/>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
          </p:nvPr>
        </p:nvSpPr>
        <p:spPr/>
        <p:txBody>
          <a:bodyPr/>
          <a:p>
            <a:r>
              <a:t>Footer</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3"/>
          </p:nvPr>
        </p:nvSpPr>
        <p:spPr/>
        <p:txBody>
          <a:bodyPr/>
          <a:p>
            <a:r>
              <a:t>Footer</a:t>
            </a:r>
          </a:p>
        </p:txBody>
      </p:sp>
      <p:sp>
        <p:nvSpPr>
          <p:cNvPr id="4" name="PlaceHolder 3"/>
          <p:cNvSpPr>
            <a:spLocks noGrp="1"/>
          </p:cNvSpPr>
          <p:nvPr>
            <p:ph type="sldNum" idx="4"/>
          </p:nvPr>
        </p:nvSpPr>
        <p:spPr/>
        <p:txBody>
          <a:bodyPr/>
          <a:p>
            <a:fld id="{215F2C91-F3A2-45C6-AE79-EAFB6ADF8402}" type="slidenum">
              <a:t>&lt;#&gt;</a:t>
            </a:fld>
          </a:p>
        </p:txBody>
      </p:sp>
      <p:sp>
        <p:nvSpPr>
          <p:cNvPr id="5" name="PlaceHolder 4"/>
          <p:cNvSpPr>
            <a:spLocks noGrp="1"/>
          </p:cNvSpPr>
          <p:nvPr>
            <p:ph type="dt" idx="5"/>
          </p:nvPr>
        </p:nvSpPr>
        <p:spPr/>
        <p:txBody>
          <a:bodyPr/>
          <a:p>
            <a:r>
              <a:rPr lang="en-US"/>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3"/>
          </p:nvPr>
        </p:nvSpPr>
        <p:spPr/>
        <p:txBody>
          <a:bodyPr/>
          <a:p>
            <a:r>
              <a:t>Footer</a:t>
            </a:r>
          </a:p>
        </p:txBody>
      </p:sp>
      <p:sp>
        <p:nvSpPr>
          <p:cNvPr id="7" name="PlaceHolder 6"/>
          <p:cNvSpPr>
            <a:spLocks noGrp="1"/>
          </p:cNvSpPr>
          <p:nvPr>
            <p:ph type="sldNum" idx="4"/>
          </p:nvPr>
        </p:nvSpPr>
        <p:spPr/>
        <p:txBody>
          <a:bodyPr/>
          <a:p>
            <a:fld id="{DFE28510-2CDE-40C7-96EE-43B81A3CEDBC}" type="slidenum">
              <a:t>&lt;#&gt;</a:t>
            </a:fld>
          </a:p>
        </p:txBody>
      </p:sp>
      <p:sp>
        <p:nvSpPr>
          <p:cNvPr id="8" name="PlaceHolder 7"/>
          <p:cNvSpPr>
            <a:spLocks noGrp="1"/>
          </p:cNvSpPr>
          <p:nvPr>
            <p:ph type="dt" idx="5"/>
          </p:nvPr>
        </p:nvSpPr>
        <p:spPr/>
        <p:txBody>
          <a:bodyPr/>
          <a:p>
            <a:r>
              <a:rPr lang="en-US"/>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3"/>
          </p:nvPr>
        </p:nvSpPr>
        <p:spPr/>
        <p:txBody>
          <a:bodyPr/>
          <a:p>
            <a:r>
              <a:t>Footer</a:t>
            </a:r>
          </a:p>
        </p:txBody>
      </p:sp>
      <p:sp>
        <p:nvSpPr>
          <p:cNvPr id="7" name="PlaceHolder 6"/>
          <p:cNvSpPr>
            <a:spLocks noGrp="1"/>
          </p:cNvSpPr>
          <p:nvPr>
            <p:ph type="sldNum" idx="4"/>
          </p:nvPr>
        </p:nvSpPr>
        <p:spPr/>
        <p:txBody>
          <a:bodyPr/>
          <a:p>
            <a:fld id="{B103EC22-BBEB-4076-93C9-FD26B00B70A1}" type="slidenum">
              <a:t>&lt;#&gt;</a:t>
            </a:fld>
          </a:p>
        </p:txBody>
      </p:sp>
      <p:sp>
        <p:nvSpPr>
          <p:cNvPr id="8" name="PlaceHolder 7"/>
          <p:cNvSpPr>
            <a:spLocks noGrp="1"/>
          </p:cNvSpPr>
          <p:nvPr>
            <p:ph type="dt" idx="5"/>
          </p:nvPr>
        </p:nvSpPr>
        <p:spPr/>
        <p:txBody>
          <a:bodyPr/>
          <a:p>
            <a:r>
              <a:rPr lang="en-US"/>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3"/>
          </p:nvPr>
        </p:nvSpPr>
        <p:spPr/>
        <p:txBody>
          <a:bodyPr/>
          <a:p>
            <a:r>
              <a:t>Footer</a:t>
            </a:r>
          </a:p>
        </p:txBody>
      </p:sp>
      <p:sp>
        <p:nvSpPr>
          <p:cNvPr id="7" name="PlaceHolder 6"/>
          <p:cNvSpPr>
            <a:spLocks noGrp="1"/>
          </p:cNvSpPr>
          <p:nvPr>
            <p:ph type="sldNum" idx="4"/>
          </p:nvPr>
        </p:nvSpPr>
        <p:spPr/>
        <p:txBody>
          <a:bodyPr/>
          <a:p>
            <a:fld id="{9B9D3165-566A-4C78-8447-B2D18F725DEF}" type="slidenum">
              <a:t>&lt;#&gt;</a:t>
            </a:fld>
          </a:p>
        </p:txBody>
      </p:sp>
      <p:sp>
        <p:nvSpPr>
          <p:cNvPr id="8" name="PlaceHolder 7"/>
          <p:cNvSpPr>
            <a:spLocks noGrp="1"/>
          </p:cNvSpPr>
          <p:nvPr>
            <p:ph type="dt" idx="5"/>
          </p:nvPr>
        </p:nvSpPr>
        <p:spPr/>
        <p:txBody>
          <a:bodyPr/>
          <a:p>
            <a:r>
              <a:rPr lang="en-US"/>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3"/>
          </p:nvPr>
        </p:nvSpPr>
        <p:spPr/>
        <p:txBody>
          <a:bodyPr/>
          <a:p>
            <a:r>
              <a:t>Footer</a:t>
            </a:r>
          </a:p>
        </p:txBody>
      </p:sp>
      <p:sp>
        <p:nvSpPr>
          <p:cNvPr id="6" name="PlaceHolder 5"/>
          <p:cNvSpPr>
            <a:spLocks noGrp="1"/>
          </p:cNvSpPr>
          <p:nvPr>
            <p:ph type="sldNum" idx="4"/>
          </p:nvPr>
        </p:nvSpPr>
        <p:spPr/>
        <p:txBody>
          <a:bodyPr/>
          <a:p>
            <a:fld id="{069EBF06-24A4-499C-9886-6D9D0349C287}" type="slidenum">
              <a:t>&lt;#&gt;</a:t>
            </a:fld>
          </a:p>
        </p:txBody>
      </p:sp>
      <p:sp>
        <p:nvSpPr>
          <p:cNvPr id="7" name="PlaceHolder 6"/>
          <p:cNvSpPr>
            <a:spLocks noGrp="1"/>
          </p:cNvSpPr>
          <p:nvPr>
            <p:ph type="dt" idx="5"/>
          </p:nvPr>
        </p:nvSpPr>
        <p:spPr/>
        <p:txBody>
          <a:bodyPr/>
          <a:p>
            <a:r>
              <a:rPr lang="en-US"/>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3"/>
          </p:nvPr>
        </p:nvSpPr>
        <p:spPr/>
        <p:txBody>
          <a:bodyPr/>
          <a:p>
            <a:r>
              <a:t>Footer</a:t>
            </a:r>
          </a:p>
        </p:txBody>
      </p:sp>
      <p:sp>
        <p:nvSpPr>
          <p:cNvPr id="8" name="PlaceHolder 7"/>
          <p:cNvSpPr>
            <a:spLocks noGrp="1"/>
          </p:cNvSpPr>
          <p:nvPr>
            <p:ph type="sldNum" idx="4"/>
          </p:nvPr>
        </p:nvSpPr>
        <p:spPr/>
        <p:txBody>
          <a:bodyPr/>
          <a:p>
            <a:fld id="{475B87A9-A965-4A7E-BE5A-E64988379BB2}" type="slidenum">
              <a:t>&lt;#&gt;</a:t>
            </a:fld>
          </a:p>
        </p:txBody>
      </p:sp>
      <p:sp>
        <p:nvSpPr>
          <p:cNvPr id="9" name="PlaceHolder 8"/>
          <p:cNvSpPr>
            <a:spLocks noGrp="1"/>
          </p:cNvSpPr>
          <p:nvPr>
            <p:ph type="dt" idx="5"/>
          </p:nvPr>
        </p:nvSpPr>
        <p:spPr/>
        <p:txBody>
          <a:bodyPr/>
          <a:p>
            <a:r>
              <a:rPr lang="en-US"/>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3"/>
          </p:nvPr>
        </p:nvSpPr>
        <p:spPr/>
        <p:txBody>
          <a:bodyPr/>
          <a:p>
            <a:r>
              <a:t>Footer</a:t>
            </a:r>
          </a:p>
        </p:txBody>
      </p:sp>
      <p:sp>
        <p:nvSpPr>
          <p:cNvPr id="10" name="PlaceHolder 9"/>
          <p:cNvSpPr>
            <a:spLocks noGrp="1"/>
          </p:cNvSpPr>
          <p:nvPr>
            <p:ph type="sldNum" idx="4"/>
          </p:nvPr>
        </p:nvSpPr>
        <p:spPr/>
        <p:txBody>
          <a:bodyPr/>
          <a:p>
            <a:fld id="{445CC4E1-00CB-4B4D-9AD3-1CEFEDB07E53}" type="slidenum">
              <a:t>&lt;#&gt;</a:t>
            </a:fld>
          </a:p>
        </p:txBody>
      </p:sp>
      <p:sp>
        <p:nvSpPr>
          <p:cNvPr id="11" name="PlaceHolder 10"/>
          <p:cNvSpPr>
            <a:spLocks noGrp="1"/>
          </p:cNvSpPr>
          <p:nvPr>
            <p:ph type="dt" idx="5"/>
          </p:nvPr>
        </p:nvSpPr>
        <p:spPr/>
        <p:txBody>
          <a:bodyPr/>
          <a:p>
            <a:r>
              <a:rPr lang="en-US"/>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6"/>
          </p:nvPr>
        </p:nvSpPr>
        <p:spPr/>
        <p:txBody>
          <a:bodyPr/>
          <a:p>
            <a:r>
              <a:t>Footer</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6"/>
          </p:nvPr>
        </p:nvSpPr>
        <p:spPr/>
        <p:txBody>
          <a:bodyPr/>
          <a:p>
            <a:r>
              <a:t>Footer</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6"/>
          </p:nvPr>
        </p:nvSpPr>
        <p:spPr/>
        <p:txBody>
          <a:bodyPr/>
          <a:p>
            <a:r>
              <a:t>Footer</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2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6"/>
          </p:nvPr>
        </p:nvSpPr>
        <p:spPr/>
        <p:txBody>
          <a:bodyPr/>
          <a:p>
            <a:r>
              <a:t>Footer</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6"/>
          </p:nvPr>
        </p:nvSpPr>
        <p:spPr/>
        <p:txBody>
          <a:bodyPr/>
          <a:p>
            <a:r>
              <a:t>Footer</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6"/>
          </p:nvPr>
        </p:nvSpPr>
        <p:spPr/>
        <p:txBody>
          <a:bodyPr/>
          <a:p>
            <a:r>
              <a:t>Footer</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3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6"/>
          </p:nvPr>
        </p:nvSpPr>
        <p:spPr/>
        <p:txBody>
          <a:bodyPr/>
          <a:p>
            <a:r>
              <a:t>Footer</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3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6"/>
          </p:nvPr>
        </p:nvSpPr>
        <p:spPr/>
        <p:txBody>
          <a:bodyPr/>
          <a:p>
            <a:r>
              <a:t>Footer</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6"/>
          </p:nvPr>
        </p:nvSpPr>
        <p:spPr/>
        <p:txBody>
          <a:bodyPr/>
          <a:p>
            <a:r>
              <a:t>Footer</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6"/>
          </p:nvPr>
        </p:nvSpPr>
        <p:spPr/>
        <p:txBody>
          <a:bodyPr/>
          <a:p>
            <a:r>
              <a:t>Footer</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6"/>
          </p:nvPr>
        </p:nvSpPr>
        <p:spPr/>
        <p:txBody>
          <a:bodyPr/>
          <a:p>
            <a:r>
              <a:t>Footer</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6"/>
          </p:nvPr>
        </p:nvSpPr>
        <p:spPr/>
        <p:txBody>
          <a:bodyPr/>
          <a:p>
            <a:r>
              <a:t>Footer</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
          </p:nvPr>
        </p:nvSpPr>
        <p:spPr/>
        <p:txBody>
          <a:bodyPr/>
          <a:p>
            <a:r>
              <a:t>Footer</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
          </p:nvPr>
        </p:nvSpPr>
        <p:spPr/>
        <p:txBody>
          <a:bodyPr/>
          <a:p>
            <a:r>
              <a:t>Footer</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14080" cy="364320"/>
          </a:xfrm>
          <a:prstGeom prst="rect">
            <a:avLst/>
          </a:prstGeom>
          <a:noFill/>
          <a:ln w="0">
            <a:noFill/>
          </a:ln>
        </p:spPr>
        <p:txBody>
          <a:bodyPr lIns="90000" rIns="90000" tIns="45000" bIns="45000" anchor="t">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1"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2"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sldNum" idx="2"/>
          </p:nvPr>
        </p:nvSpPr>
        <p:spPr>
          <a:xfrm>
            <a:off x="8714880" y="6025680"/>
            <a:ext cx="2742480" cy="401040"/>
          </a:xfrm>
          <a:prstGeom prst="rect">
            <a:avLst/>
          </a:prstGeom>
          <a:noFill/>
          <a:ln w="0">
            <a:noFill/>
          </a:ln>
        </p:spPr>
        <p:txBody>
          <a:bodyPr lIns="90000" rIns="90000" tIns="45000" bIns="45000"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6FEB6DB0-4E5F-4D4D-8E4C-3EADA3C4A398}" type="slidenum">
              <a:rPr b="0" lang="en-US" sz="1600" spc="-1" strike="noStrike">
                <a:solidFill>
                  <a:srgbClr val="1c7ddb"/>
                </a:solidFill>
                <a:latin typeface="Abadi"/>
              </a:rPr>
              <a:t>&lt;number&gt;</a:t>
            </a:fld>
            <a:endParaRPr b="0" lang="en-US" sz="1600" spc="-1" strike="noStrike">
              <a:latin typeface="Times New Roman"/>
            </a:endParaRPr>
          </a:p>
        </p:txBody>
      </p:sp>
      <p:sp>
        <p:nvSpPr>
          <p:cNvPr id="40"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41"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PlaceHolder 1"/>
          <p:cNvSpPr>
            <a:spLocks noGrp="1"/>
          </p:cNvSpPr>
          <p:nvPr>
            <p:ph type="ftr" idx="3"/>
          </p:nvPr>
        </p:nvSpPr>
        <p:spPr>
          <a:xfrm>
            <a:off x="4038480" y="6356520"/>
            <a:ext cx="4114080" cy="364320"/>
          </a:xfrm>
          <a:prstGeom prst="rect">
            <a:avLst/>
          </a:prstGeom>
          <a:noFill/>
          <a:ln w="0">
            <a:noFill/>
          </a:ln>
        </p:spPr>
        <p:txBody>
          <a:bodyPr lIns="90000" rIns="90000" tIns="45000" bIns="45000" anchor="t">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79" name="PlaceHolder 2"/>
          <p:cNvSpPr>
            <a:spLocks noGrp="1"/>
          </p:cNvSpPr>
          <p:nvPr>
            <p:ph type="sldNum" idx="4"/>
          </p:nvPr>
        </p:nvSpPr>
        <p:spPr>
          <a:xfrm>
            <a:off x="8714880" y="6025680"/>
            <a:ext cx="2742480" cy="401040"/>
          </a:xfrm>
          <a:prstGeom prst="rect">
            <a:avLst/>
          </a:prstGeom>
          <a:noFill/>
          <a:ln w="0">
            <a:noFill/>
          </a:ln>
        </p:spPr>
        <p:txBody>
          <a:bodyPr lIns="90000" rIns="90000" tIns="45000" bIns="45000"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5443CA91-873F-45C9-9D31-17E10B1DE073}" type="slidenum">
              <a:rPr b="0" lang="en-US" sz="1600" spc="-1" strike="noStrike">
                <a:solidFill>
                  <a:srgbClr val="1c7ddb"/>
                </a:solidFill>
                <a:latin typeface="Abadi"/>
              </a:rPr>
              <a:t>&lt;number&gt;</a:t>
            </a:fld>
            <a:endParaRPr b="0" lang="en-US" sz="1600" spc="-1" strike="noStrike">
              <a:latin typeface="Times New Roman"/>
            </a:endParaRPr>
          </a:p>
        </p:txBody>
      </p:sp>
      <p:sp>
        <p:nvSpPr>
          <p:cNvPr id="80" name="PlaceHolder 3"/>
          <p:cNvSpPr>
            <a:spLocks noGrp="1"/>
          </p:cNvSpPr>
          <p:nvPr>
            <p:ph type="dt" idx="5"/>
          </p:nvPr>
        </p:nvSpPr>
        <p:spPr>
          <a:xfrm>
            <a:off x="838080" y="6356520"/>
            <a:ext cx="2742480" cy="364320"/>
          </a:xfrm>
          <a:prstGeom prst="rect">
            <a:avLst/>
          </a:prstGeom>
          <a:noFill/>
          <a:ln w="0">
            <a:noFill/>
          </a:ln>
        </p:spPr>
        <p:txBody>
          <a:bodyPr lIns="90000" rIns="90000" tIns="45000" bIns="45000" anchor="t">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81"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82"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PlaceHolder 1"/>
          <p:cNvSpPr>
            <a:spLocks noGrp="1"/>
          </p:cNvSpPr>
          <p:nvPr>
            <p:ph type="ftr" idx="6"/>
          </p:nvPr>
        </p:nvSpPr>
        <p:spPr>
          <a:xfrm>
            <a:off x="4038480" y="6356520"/>
            <a:ext cx="4114080" cy="364320"/>
          </a:xfrm>
          <a:prstGeom prst="rect">
            <a:avLst/>
          </a:prstGeom>
          <a:noFill/>
          <a:ln w="0">
            <a:noFill/>
          </a:ln>
        </p:spPr>
        <p:txBody>
          <a:bodyPr lIns="90000" rIns="90000" tIns="45000" bIns="45000" anchor="t">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120"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121"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Relationship Id="rId3"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25.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29.png"/><Relationship Id="rId2"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39.jpe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43.jpe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image" Target="../media/image46.png"/><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47.png"/><Relationship Id="rId2" Type="http://schemas.openxmlformats.org/officeDocument/2006/relationships/slideLayout" Target="../slideLayouts/slideLayout13.xml"/><Relationship Id="rId3" Type="http://schemas.openxmlformats.org/officeDocument/2006/relationships/notesSlide" Target="../notesSlides/notesSlide46.xml"/>
</Relationships>
</file>

<file path=ppt/slides/_rels/slide47.xml.rels><?xml version="1.0" encoding="UTF-8"?>
<Relationships xmlns="http://schemas.openxmlformats.org/package/2006/relationships"><Relationship Id="rId1" Type="http://schemas.openxmlformats.org/officeDocument/2006/relationships/image" Target="../media/image48.jpeg"/><Relationship Id="rId2"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4" name="TextBox 5"/>
          <p:cNvSpPr/>
          <p:nvPr/>
        </p:nvSpPr>
        <p:spPr>
          <a:xfrm>
            <a:off x="888480" y="4568760"/>
            <a:ext cx="251388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800" spc="-1" strike="noStrike">
                <a:solidFill>
                  <a:srgbClr val="e7e6e6"/>
                </a:solidFill>
                <a:latin typeface="Abadi"/>
                <a:ea typeface="SF Pro"/>
              </a:rPr>
              <a:t>Elnur Asgarli</a:t>
            </a:r>
            <a:endParaRPr b="0" lang="en-US" sz="1800" spc="-1" strike="noStrike">
              <a:latin typeface="Arial"/>
            </a:endParaRPr>
          </a:p>
          <a:p>
            <a:pPr>
              <a:lnSpc>
                <a:spcPct val="100000"/>
              </a:lnSpc>
              <a:buNone/>
            </a:pPr>
            <a:r>
              <a:rPr b="0" lang="en-US" sz="1800" spc="-1" strike="noStrike">
                <a:solidFill>
                  <a:srgbClr val="e7e6e6"/>
                </a:solidFill>
                <a:latin typeface="Abadi"/>
                <a:ea typeface="SF Pro"/>
              </a:rPr>
              <a:t>August 09, 2024</a:t>
            </a:r>
            <a:endParaRPr b="0" lang="en-US" sz="1800" spc="-1" strike="noStrike">
              <a:latin typeface="Arial"/>
            </a:endParaRPr>
          </a:p>
        </p:txBody>
      </p:sp>
      <p:pic>
        <p:nvPicPr>
          <p:cNvPr id="165" name="Picture 2" descr="IBM Skills Network Logo - Horizontal-noai copy.png"/>
          <p:cNvPicPr/>
          <p:nvPr/>
        </p:nvPicPr>
        <p:blipFill>
          <a:blip r:embed="rId2"/>
          <a:stretch/>
        </p:blipFill>
        <p:spPr>
          <a:xfrm>
            <a:off x="889920" y="676800"/>
            <a:ext cx="2103480" cy="628560"/>
          </a:xfrm>
          <a:prstGeom prst="rect">
            <a:avLst/>
          </a:prstGeom>
          <a:ln w="0">
            <a:noFill/>
          </a:ln>
        </p:spPr>
      </p:pic>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8" name="PlaceHolder 1"/>
          <p:cNvSpPr>
            <a:spLocks noGrp="1"/>
          </p:cNvSpPr>
          <p:nvPr>
            <p:ph/>
          </p:nvPr>
        </p:nvSpPr>
        <p:spPr>
          <a:xfrm>
            <a:off x="770040" y="1825560"/>
            <a:ext cx="8974800" cy="4350600"/>
          </a:xfrm>
          <a:prstGeom prst="rect">
            <a:avLst/>
          </a:prstGeom>
          <a:noFill/>
          <a:ln w="0">
            <a:noFill/>
          </a:ln>
        </p:spPr>
        <p:txBody>
          <a:bodyPr lIns="90000" rIns="90000" tIns="45000" bIns="45000" anchor="t">
            <a:noAutofit/>
          </a:bodyPr>
          <a:p>
            <a:pPr>
              <a:lnSpc>
                <a:spcPct val="100000"/>
              </a:lnSpc>
              <a:buNone/>
            </a:pPr>
            <a:r>
              <a:rPr b="0" lang="en-US" sz="2200" spc="-1" strike="noStrike">
                <a:solidFill>
                  <a:srgbClr val="292929"/>
                </a:solidFill>
                <a:latin typeface="Abadi"/>
              </a:rPr>
              <a:t>Describe how data were processed</a:t>
            </a:r>
            <a:endParaRPr b="0" lang="en-US" sz="2200" spc="-1" strike="noStrike">
              <a:latin typeface="Arial"/>
            </a:endParaRPr>
          </a:p>
          <a:p>
            <a:pPr>
              <a:lnSpc>
                <a:spcPct val="100000"/>
              </a:lnSpc>
              <a:buNone/>
            </a:pPr>
            <a:r>
              <a:rPr b="0" lang="en-US" sz="2200" spc="-1" strike="noStrike">
                <a:solidFill>
                  <a:srgbClr val="292929"/>
                </a:solidFill>
                <a:latin typeface="Abadi"/>
              </a:rPr>
              <a:t>You need to present your data wrangling process using key phrases and flowcharts</a:t>
            </a:r>
            <a:endParaRPr b="0" lang="en-US" sz="2200" spc="-1" strike="noStrike">
              <a:latin typeface="Arial"/>
            </a:endParaRPr>
          </a:p>
          <a:p>
            <a:pPr>
              <a:lnSpc>
                <a:spcPct val="100000"/>
              </a:lnSpc>
              <a:buNone/>
            </a:pPr>
            <a:r>
              <a:rPr b="0" lang="en-US" sz="2200" spc="-1" strike="noStrike">
                <a:solidFill>
                  <a:srgbClr val="292929"/>
                </a:solidFill>
                <a:latin typeface="Abadi"/>
              </a:rPr>
              <a:t>Add the GitHub URL of your completed data wrangling related notebooks, as an external reference and peer-review purpose</a:t>
            </a:r>
            <a:endParaRPr b="0" lang="en-US" sz="22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p:txBody>
      </p:sp>
      <p:sp>
        <p:nvSpPr>
          <p:cNvPr id="189"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Wrangling</a:t>
            </a:r>
            <a:endParaRPr b="0" lang="en-US" sz="4000" spc="-1" strike="noStrike">
              <a:latin typeface="Arial"/>
            </a:endParaRPr>
          </a:p>
        </p:txBody>
      </p:sp>
      <p:sp>
        <p:nvSpPr>
          <p:cNvPr id="3" name="PlaceHolder 2"/>
          <p:cNvSpPr>
            <a:spLocks noGrp="1"/>
          </p:cNvSpPr>
          <p:nvPr>
            <p:ph type="sldNum" idx="2"/>
          </p:nvPr>
        </p:nvSpPr>
        <p:spPr/>
        <p:txBody>
          <a:bodyPr/>
          <a:p>
            <a:fld id="{247A9BE4-11B2-4AFE-8848-C709A87BFE2D}"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0" name="PlaceHolder 1"/>
          <p:cNvSpPr>
            <a:spLocks noGrp="1"/>
          </p:cNvSpPr>
          <p:nvPr>
            <p:ph/>
          </p:nvPr>
        </p:nvSpPr>
        <p:spPr>
          <a:xfrm>
            <a:off x="770040" y="1825560"/>
            <a:ext cx="9744840" cy="4350600"/>
          </a:xfrm>
          <a:prstGeom prst="rect">
            <a:avLst/>
          </a:prstGeom>
          <a:noFill/>
          <a:ln w="0">
            <a:noFill/>
          </a:ln>
        </p:spPr>
        <p:txBody>
          <a:bodyPr lIns="0" rIns="0" tIns="0" bIns="0" anchor="t">
            <a:noAutofit/>
          </a:bodyPr>
          <a:p>
            <a:pPr>
              <a:lnSpc>
                <a:spcPct val="100000"/>
              </a:lnSpc>
              <a:spcBef>
                <a:spcPts val="1400"/>
              </a:spcBef>
              <a:buNone/>
            </a:pPr>
            <a:r>
              <a:rPr b="0" lang="en-US" sz="2200" spc="-1" strike="noStrike">
                <a:solidFill>
                  <a:srgbClr val="292929"/>
                </a:solidFill>
                <a:latin typeface="Abadi"/>
              </a:rPr>
              <a:t>Summarize what charts were plotted and why you used those charts</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Add the GitHub URL of your completed EDA with data visualization notebook, as an external reference and peer-review purpose</a:t>
            </a:r>
            <a:endParaRPr b="0" lang="en-US" sz="2200" spc="-1" strike="noStrike">
              <a:latin typeface="Arial"/>
            </a:endParaRPr>
          </a:p>
          <a:p>
            <a:pPr>
              <a:lnSpc>
                <a:spcPct val="100000"/>
              </a:lnSpc>
              <a:buNone/>
            </a:pPr>
            <a:endParaRPr b="0" lang="en-US" sz="1800" spc="-1" strike="noStrike">
              <a:latin typeface="Arial"/>
            </a:endParaRPr>
          </a:p>
        </p:txBody>
      </p:sp>
      <p:sp>
        <p:nvSpPr>
          <p:cNvPr id="191"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EDA with Data Visualization</a:t>
            </a:r>
            <a:endParaRPr b="0" lang="en-US" sz="4000" spc="-1" strike="noStrike">
              <a:latin typeface="Arial"/>
            </a:endParaRPr>
          </a:p>
        </p:txBody>
      </p:sp>
      <p:sp>
        <p:nvSpPr>
          <p:cNvPr id="3" name="PlaceHolder 2"/>
          <p:cNvSpPr>
            <a:spLocks noGrp="1"/>
          </p:cNvSpPr>
          <p:nvPr>
            <p:ph type="sldNum" idx="2"/>
          </p:nvPr>
        </p:nvSpPr>
        <p:spPr/>
        <p:txBody>
          <a:bodyPr/>
          <a:p>
            <a:fld id="{1A3D5DE3-2B32-4423-B3CE-5DC01DE5A549}"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2" name="PlaceHolder 1"/>
          <p:cNvSpPr>
            <a:spLocks noGrp="1"/>
          </p:cNvSpPr>
          <p:nvPr>
            <p:ph/>
          </p:nvPr>
        </p:nvSpPr>
        <p:spPr>
          <a:xfrm>
            <a:off x="770040" y="1806480"/>
            <a:ext cx="9744840" cy="4350600"/>
          </a:xfrm>
          <a:prstGeom prst="rect">
            <a:avLst/>
          </a:prstGeom>
          <a:noFill/>
          <a:ln w="0">
            <a:noFill/>
          </a:ln>
        </p:spPr>
        <p:txBody>
          <a:bodyPr lIns="0" rIns="0" tIns="0" bIns="0" anchor="t">
            <a:noAutofit/>
          </a:bodyPr>
          <a:p>
            <a:pPr>
              <a:lnSpc>
                <a:spcPct val="100000"/>
              </a:lnSpc>
              <a:spcBef>
                <a:spcPts val="1400"/>
              </a:spcBef>
              <a:buNone/>
            </a:pPr>
            <a:r>
              <a:rPr b="0" lang="en-US" sz="2200" spc="-1" strike="noStrike">
                <a:solidFill>
                  <a:srgbClr val="292929"/>
                </a:solidFill>
                <a:latin typeface="Abadi"/>
              </a:rPr>
              <a:t>Using bullet point format, summarize the SQL queries you performed</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Add the GitHub URL of your completed EDA with SQL notebook, as an external reference and peer-review purpose</a:t>
            </a:r>
            <a:endParaRPr b="0" lang="en-US" sz="22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p:txBody>
      </p:sp>
      <p:sp>
        <p:nvSpPr>
          <p:cNvPr id="193"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EDA with SQL</a:t>
            </a:r>
            <a:endParaRPr b="0" lang="en-US" sz="4000" spc="-1" strike="noStrike">
              <a:latin typeface="Arial"/>
            </a:endParaRPr>
          </a:p>
        </p:txBody>
      </p:sp>
      <p:sp>
        <p:nvSpPr>
          <p:cNvPr id="3" name="PlaceHolder 2"/>
          <p:cNvSpPr>
            <a:spLocks noGrp="1"/>
          </p:cNvSpPr>
          <p:nvPr>
            <p:ph type="sldNum" idx="2"/>
          </p:nvPr>
        </p:nvSpPr>
        <p:spPr/>
        <p:txBody>
          <a:bodyPr/>
          <a:p>
            <a:fld id="{AC3803DB-4FF0-4DF8-81AA-A0FB23E6D9C6}"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4" name="PlaceHolder 1"/>
          <p:cNvSpPr>
            <a:spLocks noGrp="1"/>
          </p:cNvSpPr>
          <p:nvPr>
            <p:ph/>
          </p:nvPr>
        </p:nvSpPr>
        <p:spPr>
          <a:xfrm>
            <a:off x="838080" y="1874880"/>
            <a:ext cx="1051488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Summarize what map objects such as markers, circles, lines, etc. you created and added to a folium map</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Explain why you added those objects</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Add the GitHub URL of your completed interactive map with Folium map, as an external reference and peer-review purpose</a:t>
            </a:r>
            <a:endParaRPr b="0" lang="en-US" sz="22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p:txBody>
      </p:sp>
      <p:sp>
        <p:nvSpPr>
          <p:cNvPr id="195"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Build an Interactive Map with Folium</a:t>
            </a:r>
            <a:endParaRPr b="0" lang="en-US" sz="4000" spc="-1" strike="noStrike">
              <a:latin typeface="Arial"/>
            </a:endParaRPr>
          </a:p>
        </p:txBody>
      </p:sp>
      <p:sp>
        <p:nvSpPr>
          <p:cNvPr id="3" name="PlaceHolder 2"/>
          <p:cNvSpPr>
            <a:spLocks noGrp="1"/>
          </p:cNvSpPr>
          <p:nvPr>
            <p:ph type="sldNum" idx="2"/>
          </p:nvPr>
        </p:nvSpPr>
        <p:spPr/>
        <p:txBody>
          <a:bodyPr/>
          <a:p>
            <a:fld id="{2F768D28-6A12-4F1E-81A5-4DD5B7DF3192}"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6"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Summarize what plots/graphs and interactions you have added to a dashboard</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Explain why you added those plots and interactions</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Add the GitHub URL of your completed Plotly Dash lab, as an external reference and peer-review purpose</a:t>
            </a:r>
            <a:endParaRPr b="0" lang="en-US" sz="2200" spc="-1" strike="noStrike">
              <a:latin typeface="Arial"/>
            </a:endParaRPr>
          </a:p>
          <a:p>
            <a:pPr>
              <a:lnSpc>
                <a:spcPct val="100000"/>
              </a:lnSpc>
              <a:buNone/>
            </a:pPr>
            <a:endParaRPr b="0" lang="en-US" sz="1800" spc="-1" strike="noStrike">
              <a:latin typeface="Arial"/>
            </a:endParaRPr>
          </a:p>
        </p:txBody>
      </p:sp>
      <p:sp>
        <p:nvSpPr>
          <p:cNvPr id="197"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Build a Dashboard with Plotly Dash</a:t>
            </a:r>
            <a:endParaRPr b="0" lang="en-US" sz="4000" spc="-1" strike="noStrike">
              <a:latin typeface="Arial"/>
            </a:endParaRPr>
          </a:p>
        </p:txBody>
      </p:sp>
      <p:sp>
        <p:nvSpPr>
          <p:cNvPr id="3" name="PlaceHolder 2"/>
          <p:cNvSpPr>
            <a:spLocks noGrp="1"/>
          </p:cNvSpPr>
          <p:nvPr>
            <p:ph type="sldNum" idx="2"/>
          </p:nvPr>
        </p:nvSpPr>
        <p:spPr/>
        <p:txBody>
          <a:bodyPr/>
          <a:p>
            <a:fld id="{0D12AB0D-3236-4FAB-A2A3-CD1CD4EA82F5}"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8"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Summarize how you built, evaluated, improved, and found the best performing classification model</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You need present your model development process using key phrases and flowchart</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Add the GitHub URL of your completed predictive analysis lab, as an external reference and peer-review purpose</a:t>
            </a:r>
            <a:endParaRPr b="0" lang="en-US" sz="2200" spc="-1" strike="noStrike">
              <a:latin typeface="Arial"/>
            </a:endParaRPr>
          </a:p>
          <a:p>
            <a:pPr>
              <a:lnSpc>
                <a:spcPct val="100000"/>
              </a:lnSpc>
              <a:buNone/>
            </a:pPr>
            <a:endParaRPr b="0" lang="en-US" sz="1800" spc="-1" strike="noStrike">
              <a:latin typeface="Arial"/>
            </a:endParaRPr>
          </a:p>
        </p:txBody>
      </p:sp>
      <p:sp>
        <p:nvSpPr>
          <p:cNvPr id="199"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Predictive Analysis (Classification)</a:t>
            </a:r>
            <a:endParaRPr b="0" lang="en-US" sz="4000" spc="-1" strike="noStrike">
              <a:latin typeface="Arial"/>
            </a:endParaRPr>
          </a:p>
        </p:txBody>
      </p:sp>
      <p:sp>
        <p:nvSpPr>
          <p:cNvPr id="3" name="PlaceHolder 2"/>
          <p:cNvSpPr>
            <a:spLocks noGrp="1"/>
          </p:cNvSpPr>
          <p:nvPr>
            <p:ph type="sldNum" idx="2"/>
          </p:nvPr>
        </p:nvSpPr>
        <p:spPr/>
        <p:txBody>
          <a:bodyPr/>
          <a:p>
            <a:fld id="{84712A67-E69A-4FA1-AFA1-0E072225693E}"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0" name="Content Placeholder 2"/>
          <p:cNvSpPr/>
          <p:nvPr/>
        </p:nvSpPr>
        <p:spPr>
          <a:xfrm>
            <a:off x="840960" y="1807200"/>
            <a:ext cx="7067880" cy="162108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Exploratory data analysis results</a:t>
            </a: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Interactive analytics demo in screenshots</a:t>
            </a: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Predictive analysis results</a:t>
            </a:r>
            <a:endParaRPr b="0" lang="en-US" sz="2200" spc="-1" strike="noStrike">
              <a:latin typeface="Arial"/>
            </a:endParaRPr>
          </a:p>
          <a:p>
            <a:pPr>
              <a:lnSpc>
                <a:spcPct val="90000"/>
              </a:lnSpc>
              <a:spcBef>
                <a:spcPts val="499"/>
              </a:spcBef>
              <a:buNone/>
            </a:pPr>
            <a:endParaRPr b="0" lang="en-US" sz="1800" spc="-1" strike="noStrike">
              <a:latin typeface="Arial"/>
            </a:endParaRPr>
          </a:p>
          <a:p>
            <a:pPr marL="457200">
              <a:lnSpc>
                <a:spcPct val="90000"/>
              </a:lnSpc>
              <a:spcBef>
                <a:spcPts val="499"/>
              </a:spcBef>
              <a:buNone/>
              <a:tabLst>
                <a:tab algn="l" pos="0"/>
              </a:tabLst>
            </a:pPr>
            <a:endParaRPr b="0" lang="en-US" sz="1800" spc="-1" strike="noStrike">
              <a:latin typeface="Arial"/>
            </a:endParaRPr>
          </a:p>
        </p:txBody>
      </p:sp>
      <p:sp>
        <p:nvSpPr>
          <p:cNvPr id="201"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Results</a:t>
            </a:r>
            <a:endParaRPr b="0" lang="en-US" sz="4000" spc="-1" strike="noStrike">
              <a:latin typeface="Arial"/>
            </a:endParaRPr>
          </a:p>
        </p:txBody>
      </p:sp>
      <p:sp>
        <p:nvSpPr>
          <p:cNvPr id="2" name="PlaceHolder 1"/>
          <p:cNvSpPr>
            <a:spLocks noGrp="1"/>
          </p:cNvSpPr>
          <p:nvPr>
            <p:ph type="sldNum" idx="2"/>
          </p:nvPr>
        </p:nvSpPr>
        <p:spPr/>
        <p:txBody>
          <a:bodyPr/>
          <a:p>
            <a:fld id="{52E66ADF-142D-4934-8387-FA790D601BA5}"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2"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2</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3" name="PlaceHolder 1"/>
          <p:cNvSpPr>
            <a:spLocks noGrp="1"/>
          </p:cNvSpPr>
          <p:nvPr>
            <p:ph/>
          </p:nvPr>
        </p:nvSpPr>
        <p:spPr>
          <a:xfrm>
            <a:off x="865080" y="2057400"/>
            <a:ext cx="3931560" cy="3810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rgbClr val="292929"/>
                </a:solidFill>
                <a:latin typeface="Abadi"/>
              </a:rPr>
              <a:t>Show a scatter plot of Flight Number vs. Launch Site</a:t>
            </a:r>
            <a:endParaRPr b="0" lang="en-US" sz="2200" spc="-1" strike="noStrike">
              <a:latin typeface="Arial"/>
            </a:endParaRPr>
          </a:p>
          <a:p>
            <a:pPr>
              <a:lnSpc>
                <a:spcPct val="100000"/>
              </a:lnSpc>
              <a:spcBef>
                <a:spcPts val="1400"/>
              </a:spcBef>
              <a:buNone/>
            </a:pP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Show the screenshot of the scatter plot with explanations</a:t>
            </a:r>
            <a:endParaRPr b="0" lang="en-US" sz="2200" spc="-1" strike="noStrike">
              <a:latin typeface="Arial"/>
            </a:endParaRPr>
          </a:p>
        </p:txBody>
      </p:sp>
      <p:sp>
        <p:nvSpPr>
          <p:cNvPr id="20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Flight Number vs. Launch Site</a:t>
            </a:r>
            <a:endParaRPr b="0" lang="en-US" sz="4000" spc="-1" strike="noStrike">
              <a:latin typeface="Arial"/>
            </a:endParaRPr>
          </a:p>
        </p:txBody>
      </p:sp>
      <p:sp>
        <p:nvSpPr>
          <p:cNvPr id="3" name="PlaceHolder 2"/>
          <p:cNvSpPr>
            <a:spLocks noGrp="1"/>
          </p:cNvSpPr>
          <p:nvPr>
            <p:ph type="sldNum" idx="2"/>
          </p:nvPr>
        </p:nvSpPr>
        <p:spPr/>
        <p:txBody>
          <a:bodyPr/>
          <a:p>
            <a:fld id="{9793915F-01E2-4B53-BC86-6916C6C3D7AB}"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5" name="PlaceHolder 1"/>
          <p:cNvSpPr>
            <a:spLocks noGrp="1"/>
          </p:cNvSpPr>
          <p:nvPr>
            <p:ph/>
          </p:nvPr>
        </p:nvSpPr>
        <p:spPr>
          <a:xfrm>
            <a:off x="770040" y="2069640"/>
            <a:ext cx="3931560" cy="3810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rgbClr val="292929"/>
                </a:solidFill>
                <a:latin typeface="Abadi"/>
              </a:rPr>
              <a:t>Show a scatter plot of Payload vs. Launch Site</a:t>
            </a:r>
            <a:endParaRPr b="0" lang="en-US" sz="2200" spc="-1" strike="noStrike">
              <a:latin typeface="Arial"/>
            </a:endParaRPr>
          </a:p>
          <a:p>
            <a:pPr>
              <a:lnSpc>
                <a:spcPct val="100000"/>
              </a:lnSpc>
              <a:spcBef>
                <a:spcPts val="1400"/>
              </a:spcBef>
              <a:buNone/>
            </a:pP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Show the screenshot of the scatter plot with explanations</a:t>
            </a:r>
            <a:endParaRPr b="0" lang="en-US" sz="2200" spc="-1" strike="noStrike">
              <a:latin typeface="Arial"/>
            </a:endParaRPr>
          </a:p>
        </p:txBody>
      </p:sp>
      <p:sp>
        <p:nvSpPr>
          <p:cNvPr id="206"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Payload vs. Launch Site</a:t>
            </a:r>
            <a:endParaRPr b="0" lang="en-US" sz="4000" spc="-1" strike="noStrike">
              <a:latin typeface="Arial"/>
            </a:endParaRPr>
          </a:p>
        </p:txBody>
      </p:sp>
      <p:sp>
        <p:nvSpPr>
          <p:cNvPr id="3" name="PlaceHolder 2"/>
          <p:cNvSpPr>
            <a:spLocks noGrp="1"/>
          </p:cNvSpPr>
          <p:nvPr>
            <p:ph type="sldNum" idx="2"/>
          </p:nvPr>
        </p:nvSpPr>
        <p:spPr/>
        <p:txBody>
          <a:bodyPr/>
          <a:p>
            <a:fld id="{1D645A3C-6034-465B-879D-3AFED709029F}"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6" name="PlaceHolder 1"/>
          <p:cNvSpPr>
            <a:spLocks noGrp="1"/>
          </p:cNvSpPr>
          <p:nvPr>
            <p:ph type="sldNum" idx="10"/>
          </p:nvPr>
        </p:nvSpPr>
        <p:spPr>
          <a:xfrm>
            <a:off x="8714880" y="6025680"/>
            <a:ext cx="2742480" cy="401040"/>
          </a:xfrm>
          <a:prstGeom prst="rect">
            <a:avLst/>
          </a:prstGeom>
          <a:noFill/>
          <a:ln w="0">
            <a:noFill/>
          </a:ln>
        </p:spPr>
        <p:txBody>
          <a:bodyPr lIns="90000" rIns="90000" tIns="45000" bIns="45000" anchor="ctr">
            <a:norm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5885F4D1-289A-4EC1-AFF6-B629EA7DDA2E}" type="slidenum">
              <a:rPr b="0" lang="en-US" sz="1600" spc="-1" strike="noStrike">
                <a:solidFill>
                  <a:srgbClr val="1c7ddb"/>
                </a:solidFill>
                <a:latin typeface="Abadi"/>
              </a:rPr>
              <a:t>2</a:t>
            </a:fld>
            <a:endParaRPr b="0" lang="en-US" sz="1600" spc="-1" strike="noStrike">
              <a:latin typeface="Times New Roman"/>
            </a:endParaRPr>
          </a:p>
        </p:txBody>
      </p:sp>
      <p:sp>
        <p:nvSpPr>
          <p:cNvPr id="167" name="Content Placeholder 2"/>
          <p:cNvSpPr/>
          <p:nvPr/>
        </p:nvSpPr>
        <p:spPr>
          <a:xfrm>
            <a:off x="958680" y="2113200"/>
            <a:ext cx="5166360" cy="332028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Executive Summary</a:t>
            </a: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Introduction</a:t>
            </a: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Methodology</a:t>
            </a: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Results</a:t>
            </a: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Conclusion</a:t>
            </a: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Appendix</a:t>
            </a:r>
            <a:endParaRPr b="0" lang="en-US" sz="2200" spc="-1" strike="noStrike">
              <a:latin typeface="Arial"/>
            </a:endParaRPr>
          </a:p>
        </p:txBody>
      </p:sp>
      <p:sp>
        <p:nvSpPr>
          <p:cNvPr id="168"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Outline</a:t>
            </a:r>
            <a:endParaRPr b="0" lang="en-US" sz="40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7" name="PlaceHolder 1"/>
          <p:cNvSpPr>
            <a:spLocks noGrp="1"/>
          </p:cNvSpPr>
          <p:nvPr>
            <p:ph/>
          </p:nvPr>
        </p:nvSpPr>
        <p:spPr>
          <a:xfrm>
            <a:off x="770040" y="2082240"/>
            <a:ext cx="3931560" cy="3810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rgbClr val="292929"/>
                </a:solidFill>
                <a:latin typeface="Abadi"/>
              </a:rPr>
              <a:t>Show a </a:t>
            </a:r>
            <a:r>
              <a:rPr b="0" lang="en-US" sz="2200" spc="-1" strike="noStrike">
                <a:solidFill>
                  <a:srgbClr val="292929"/>
                </a:solidFill>
                <a:latin typeface="Abadi"/>
              </a:rPr>
              <a:t>bar chart for the success rate of each orbit type</a:t>
            </a:r>
            <a:endParaRPr b="0" lang="en-US" sz="2200" spc="-1" strike="noStrike">
              <a:latin typeface="Arial"/>
            </a:endParaRPr>
          </a:p>
          <a:p>
            <a:pPr>
              <a:lnSpc>
                <a:spcPct val="100000"/>
              </a:lnSpc>
              <a:spcBef>
                <a:spcPts val="1400"/>
              </a:spcBef>
              <a:buNone/>
            </a:pP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Show the screenshot of the scatter plot with explanations</a:t>
            </a:r>
            <a:endParaRPr b="0" lang="en-US" sz="2200" spc="-1" strike="noStrike">
              <a:latin typeface="Arial"/>
            </a:endParaRPr>
          </a:p>
        </p:txBody>
      </p:sp>
      <p:sp>
        <p:nvSpPr>
          <p:cNvPr id="208"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Success Rate vs. Orbit Type</a:t>
            </a:r>
            <a:endParaRPr b="0" lang="en-US" sz="4000" spc="-1" strike="noStrike">
              <a:latin typeface="Arial"/>
            </a:endParaRPr>
          </a:p>
        </p:txBody>
      </p:sp>
      <p:sp>
        <p:nvSpPr>
          <p:cNvPr id="3" name="PlaceHolder 2"/>
          <p:cNvSpPr>
            <a:spLocks noGrp="1"/>
          </p:cNvSpPr>
          <p:nvPr>
            <p:ph type="sldNum" idx="2"/>
          </p:nvPr>
        </p:nvSpPr>
        <p:spPr/>
        <p:txBody>
          <a:bodyPr/>
          <a:p>
            <a:fld id="{21EF3778-ABDB-4017-BA4E-A224CE9897DD}"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9" name="PlaceHolder 1"/>
          <p:cNvSpPr>
            <a:spLocks noGrp="1"/>
          </p:cNvSpPr>
          <p:nvPr>
            <p:ph/>
          </p:nvPr>
        </p:nvSpPr>
        <p:spPr>
          <a:xfrm>
            <a:off x="770040" y="2069640"/>
            <a:ext cx="3931560" cy="3810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rgbClr val="292929"/>
                </a:solidFill>
                <a:latin typeface="Abadi"/>
              </a:rPr>
              <a:t>Show a </a:t>
            </a:r>
            <a:r>
              <a:rPr b="0" lang="en-US" sz="2200" spc="-1" strike="noStrike">
                <a:solidFill>
                  <a:srgbClr val="292929"/>
                </a:solidFill>
                <a:latin typeface="Abadi"/>
              </a:rPr>
              <a:t>scatter point of Flight number vs. Orbit type</a:t>
            </a:r>
            <a:endParaRPr b="0" lang="en-US" sz="2200" spc="-1" strike="noStrike">
              <a:latin typeface="Arial"/>
            </a:endParaRPr>
          </a:p>
          <a:p>
            <a:pPr>
              <a:lnSpc>
                <a:spcPct val="100000"/>
              </a:lnSpc>
              <a:spcBef>
                <a:spcPts val="1400"/>
              </a:spcBef>
              <a:buNone/>
            </a:pP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Show the screenshot of the scatter plot with explanations</a:t>
            </a:r>
            <a:endParaRPr b="0" lang="en-US" sz="2200" spc="-1" strike="noStrike">
              <a:latin typeface="Arial"/>
            </a:endParaRPr>
          </a:p>
        </p:txBody>
      </p:sp>
      <p:sp>
        <p:nvSpPr>
          <p:cNvPr id="210"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Flight Number vs. Orbit Type</a:t>
            </a:r>
            <a:endParaRPr b="0" lang="en-US" sz="4000" spc="-1" strike="noStrike">
              <a:latin typeface="Arial"/>
            </a:endParaRPr>
          </a:p>
        </p:txBody>
      </p:sp>
      <p:sp>
        <p:nvSpPr>
          <p:cNvPr id="3" name="PlaceHolder 2"/>
          <p:cNvSpPr>
            <a:spLocks noGrp="1"/>
          </p:cNvSpPr>
          <p:nvPr>
            <p:ph type="sldNum" idx="2"/>
          </p:nvPr>
        </p:nvSpPr>
        <p:spPr/>
        <p:txBody>
          <a:bodyPr/>
          <a:p>
            <a:fld id="{9F0B6FE1-D6A9-4B05-9F84-85DAA3BFC275}"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1" name="PlaceHolder 1"/>
          <p:cNvSpPr>
            <a:spLocks noGrp="1"/>
          </p:cNvSpPr>
          <p:nvPr>
            <p:ph/>
          </p:nvPr>
        </p:nvSpPr>
        <p:spPr>
          <a:xfrm>
            <a:off x="770040" y="2057400"/>
            <a:ext cx="3931560" cy="3810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rgbClr val="292929"/>
                </a:solidFill>
                <a:latin typeface="Abadi"/>
              </a:rPr>
              <a:t>Show a </a:t>
            </a:r>
            <a:r>
              <a:rPr b="0" lang="en-US" sz="2200" spc="-1" strike="noStrike">
                <a:solidFill>
                  <a:srgbClr val="292929"/>
                </a:solidFill>
                <a:latin typeface="Abadi"/>
              </a:rPr>
              <a:t>scatter point of payload vs. orbit type</a:t>
            </a:r>
            <a:endParaRPr b="0" lang="en-US" sz="2200" spc="-1" strike="noStrike">
              <a:latin typeface="Arial"/>
            </a:endParaRPr>
          </a:p>
          <a:p>
            <a:pPr>
              <a:lnSpc>
                <a:spcPct val="100000"/>
              </a:lnSpc>
              <a:spcBef>
                <a:spcPts val="1400"/>
              </a:spcBef>
              <a:buNone/>
            </a:pP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Show the screenshot of the scatter plot with explanations</a:t>
            </a:r>
            <a:endParaRPr b="0" lang="en-US" sz="2200" spc="-1" strike="noStrike">
              <a:latin typeface="Arial"/>
            </a:endParaRPr>
          </a:p>
        </p:txBody>
      </p:sp>
      <p:sp>
        <p:nvSpPr>
          <p:cNvPr id="212"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Payload vs. Orbit Type</a:t>
            </a:r>
            <a:endParaRPr b="0" lang="en-US" sz="4000" spc="-1" strike="noStrike">
              <a:latin typeface="Arial"/>
            </a:endParaRPr>
          </a:p>
        </p:txBody>
      </p:sp>
      <p:sp>
        <p:nvSpPr>
          <p:cNvPr id="3" name="PlaceHolder 2"/>
          <p:cNvSpPr>
            <a:spLocks noGrp="1"/>
          </p:cNvSpPr>
          <p:nvPr>
            <p:ph type="sldNum" idx="2"/>
          </p:nvPr>
        </p:nvSpPr>
        <p:spPr/>
        <p:txBody>
          <a:bodyPr/>
          <a:p>
            <a:fld id="{545A41E3-BEE9-43CC-AA2A-8D49FB896CAE}"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3" name="PlaceHolder 1"/>
          <p:cNvSpPr>
            <a:spLocks noGrp="1"/>
          </p:cNvSpPr>
          <p:nvPr>
            <p:ph/>
          </p:nvPr>
        </p:nvSpPr>
        <p:spPr>
          <a:xfrm>
            <a:off x="770040" y="2069640"/>
            <a:ext cx="3931560" cy="3810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rgbClr val="292929"/>
                </a:solidFill>
                <a:latin typeface="Abadi"/>
              </a:rPr>
              <a:t>Show a </a:t>
            </a:r>
            <a:r>
              <a:rPr b="0" lang="en-US" sz="2200" spc="-1" strike="noStrike">
                <a:solidFill>
                  <a:srgbClr val="292929"/>
                </a:solidFill>
                <a:latin typeface="Abadi"/>
              </a:rPr>
              <a:t>line chart of yearly average success rate</a:t>
            </a:r>
            <a:endParaRPr b="0" lang="en-US" sz="2200" spc="-1" strike="noStrike">
              <a:latin typeface="Arial"/>
            </a:endParaRPr>
          </a:p>
          <a:p>
            <a:pPr>
              <a:lnSpc>
                <a:spcPct val="100000"/>
              </a:lnSpc>
              <a:spcBef>
                <a:spcPts val="1400"/>
              </a:spcBef>
              <a:buNone/>
            </a:pP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Show the screenshot of the scatter plot with explanations</a:t>
            </a:r>
            <a:endParaRPr b="0" lang="en-US" sz="2200" spc="-1" strike="noStrike">
              <a:latin typeface="Arial"/>
            </a:endParaRPr>
          </a:p>
        </p:txBody>
      </p:sp>
      <p:sp>
        <p:nvSpPr>
          <p:cNvPr id="21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Launch Success Yearly Trend</a:t>
            </a:r>
            <a:endParaRPr b="0" lang="en-US" sz="4000" spc="-1" strike="noStrike">
              <a:latin typeface="Arial"/>
            </a:endParaRPr>
          </a:p>
        </p:txBody>
      </p:sp>
      <p:sp>
        <p:nvSpPr>
          <p:cNvPr id="3" name="PlaceHolder 2"/>
          <p:cNvSpPr>
            <a:spLocks noGrp="1"/>
          </p:cNvSpPr>
          <p:nvPr>
            <p:ph type="sldNum" idx="2"/>
          </p:nvPr>
        </p:nvSpPr>
        <p:spPr/>
        <p:txBody>
          <a:bodyPr/>
          <a:p>
            <a:fld id="{06815981-0893-4787-AABE-AA85A138FE4A}"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5"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Find the names of the unique launch sites</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16"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All Launch Site Names</a:t>
            </a:r>
            <a:endParaRPr b="0" lang="en-US" sz="4000" spc="-1" strike="noStrike">
              <a:latin typeface="Arial"/>
            </a:endParaRPr>
          </a:p>
        </p:txBody>
      </p:sp>
      <p:sp>
        <p:nvSpPr>
          <p:cNvPr id="3" name="PlaceHolder 2"/>
          <p:cNvSpPr>
            <a:spLocks noGrp="1"/>
          </p:cNvSpPr>
          <p:nvPr>
            <p:ph type="sldNum" idx="2"/>
          </p:nvPr>
        </p:nvSpPr>
        <p:spPr/>
        <p:txBody>
          <a:bodyPr/>
          <a:p>
            <a:fld id="{A78171DD-D70E-4AB3-A0E4-65F4DBE64F7F}"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7"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Find 5 records where launch sites begin with `CCA`</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18"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Launch Site Names Begin with 'CCA'</a:t>
            </a:r>
            <a:endParaRPr b="0" lang="en-US" sz="4000" spc="-1" strike="noStrike">
              <a:latin typeface="Arial"/>
            </a:endParaRPr>
          </a:p>
        </p:txBody>
      </p:sp>
      <p:sp>
        <p:nvSpPr>
          <p:cNvPr id="3" name="PlaceHolder 2"/>
          <p:cNvSpPr>
            <a:spLocks noGrp="1"/>
          </p:cNvSpPr>
          <p:nvPr>
            <p:ph type="sldNum" idx="2"/>
          </p:nvPr>
        </p:nvSpPr>
        <p:spPr/>
        <p:txBody>
          <a:bodyPr/>
          <a:p>
            <a:fld id="{3C4985C1-B311-48DF-AC4C-A198752FAE5E}"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9"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Calculate the total payload carried by boosters from NASA</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20"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Total Payload Mass</a:t>
            </a:r>
            <a:endParaRPr b="0" lang="en-US" sz="4000" spc="-1" strike="noStrike">
              <a:latin typeface="Arial"/>
            </a:endParaRPr>
          </a:p>
        </p:txBody>
      </p:sp>
      <p:sp>
        <p:nvSpPr>
          <p:cNvPr id="3" name="PlaceHolder 2"/>
          <p:cNvSpPr>
            <a:spLocks noGrp="1"/>
          </p:cNvSpPr>
          <p:nvPr>
            <p:ph type="sldNum" idx="2"/>
          </p:nvPr>
        </p:nvSpPr>
        <p:spPr/>
        <p:txBody>
          <a:bodyPr/>
          <a:p>
            <a:fld id="{F4A7260A-AED1-442B-9E4F-A48CE8480B32}"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1"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Calculate the average payload mass carried by booster version F9 v1.1</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22"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Average Payload Mass by F9 v1.1</a:t>
            </a:r>
            <a:endParaRPr b="0" lang="en-US" sz="4000" spc="-1" strike="noStrike">
              <a:latin typeface="Arial"/>
            </a:endParaRPr>
          </a:p>
        </p:txBody>
      </p:sp>
      <p:sp>
        <p:nvSpPr>
          <p:cNvPr id="3" name="PlaceHolder 2"/>
          <p:cNvSpPr>
            <a:spLocks noGrp="1"/>
          </p:cNvSpPr>
          <p:nvPr>
            <p:ph type="sldNum" idx="2"/>
          </p:nvPr>
        </p:nvSpPr>
        <p:spPr/>
        <p:txBody>
          <a:bodyPr/>
          <a:p>
            <a:fld id="{7B571AFE-FF76-4FF5-B81B-8FE7EC3E9F71}"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3"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Find the dates of the first successful landing outcome on ground pad</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2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First Successful Ground Landing Date</a:t>
            </a:r>
            <a:endParaRPr b="0" lang="en-US" sz="4000" spc="-1" strike="noStrike">
              <a:latin typeface="Arial"/>
            </a:endParaRPr>
          </a:p>
        </p:txBody>
      </p:sp>
      <p:sp>
        <p:nvSpPr>
          <p:cNvPr id="3" name="PlaceHolder 2"/>
          <p:cNvSpPr>
            <a:spLocks noGrp="1"/>
          </p:cNvSpPr>
          <p:nvPr>
            <p:ph type="sldNum" idx="2"/>
          </p:nvPr>
        </p:nvSpPr>
        <p:spPr/>
        <p:txBody>
          <a:bodyPr/>
          <a:p>
            <a:fld id="{4BD45CEE-15E2-4250-A782-9ED0AF68B24B}"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5"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List the names of boosters which have successfully landed on drone ship and had payload mass greater than 4000 but less than 6000</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26"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52000"/>
          </a:bodyPr>
          <a:p>
            <a:pPr>
              <a:lnSpc>
                <a:spcPct val="90000"/>
              </a:lnSpc>
              <a:buNone/>
            </a:pPr>
            <a:r>
              <a:rPr b="0" lang="en-US" sz="4000" spc="-1" strike="noStrike">
                <a:solidFill>
                  <a:srgbClr val="0b49cb"/>
                </a:solidFill>
                <a:latin typeface="Abadi"/>
                <a:ea typeface="IBM Plex Mono SemiBold"/>
              </a:rPr>
              <a:t>Successful Drone Ship Landing with Payload between 4000 and 6000</a:t>
            </a:r>
            <a:endParaRPr b="0" lang="en-US" sz="4000" spc="-1" strike="noStrike">
              <a:latin typeface="Arial"/>
            </a:endParaRPr>
          </a:p>
        </p:txBody>
      </p:sp>
      <p:sp>
        <p:nvSpPr>
          <p:cNvPr id="3" name="PlaceHolder 2"/>
          <p:cNvSpPr>
            <a:spLocks noGrp="1"/>
          </p:cNvSpPr>
          <p:nvPr>
            <p:ph type="sldNum" idx="2"/>
          </p:nvPr>
        </p:nvSpPr>
        <p:spPr/>
        <p:txBody>
          <a:bodyPr/>
          <a:p>
            <a:fld id="{84CB25E9-0E35-4AFA-8E4B-FB9CE9EC7E0B}"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9" name="PlaceHolder 1"/>
          <p:cNvSpPr>
            <a:spLocks noGrp="1"/>
          </p:cNvSpPr>
          <p:nvPr>
            <p:ph type="sldNum" idx="11"/>
          </p:nvPr>
        </p:nvSpPr>
        <p:spPr>
          <a:xfrm>
            <a:off x="8714880" y="6025680"/>
            <a:ext cx="2742480" cy="401040"/>
          </a:xfrm>
          <a:prstGeom prst="rect">
            <a:avLst/>
          </a:prstGeom>
          <a:noFill/>
          <a:ln w="0">
            <a:noFill/>
          </a:ln>
        </p:spPr>
        <p:txBody>
          <a:bodyPr lIns="90000" rIns="90000" tIns="45000" bIns="45000" anchor="ctr">
            <a:normAutofit/>
          </a:bodyPr>
          <a:lstStyle>
            <a:lvl1pPr algn="r">
              <a:lnSpc>
                <a:spcPct val="100000"/>
              </a:lnSpc>
              <a:spcAft>
                <a:spcPts val="601"/>
              </a:spcAft>
              <a:buNone/>
              <a:defRPr b="0" lang="en-US" sz="1600" spc="-1" strike="noStrike">
                <a:solidFill>
                  <a:srgbClr val="1c7ddb"/>
                </a:solidFill>
                <a:latin typeface="Abadi"/>
              </a:defRPr>
            </a:lvl1pPr>
          </a:lstStyle>
          <a:p>
            <a:pPr algn="r">
              <a:lnSpc>
                <a:spcPct val="100000"/>
              </a:lnSpc>
              <a:spcAft>
                <a:spcPts val="601"/>
              </a:spcAft>
              <a:buNone/>
            </a:pPr>
            <a:fld id="{4CC0AE17-01AB-4772-B586-919B7C115295}" type="slidenum">
              <a:rPr b="0" lang="en-US" sz="1600" spc="-1" strike="noStrike">
                <a:solidFill>
                  <a:srgbClr val="1c7ddb"/>
                </a:solidFill>
                <a:latin typeface="Abadi"/>
              </a:rPr>
              <a:t>3</a:t>
            </a:fld>
            <a:endParaRPr b="0" lang="en-US" sz="1600" spc="-1" strike="noStrike">
              <a:latin typeface="Times New Roman"/>
            </a:endParaRPr>
          </a:p>
        </p:txBody>
      </p:sp>
      <p:sp>
        <p:nvSpPr>
          <p:cNvPr id="170" name="Content Placeholder 2"/>
          <p:cNvSpPr/>
          <p:nvPr/>
        </p:nvSpPr>
        <p:spPr>
          <a:xfrm>
            <a:off x="1011600" y="1474920"/>
            <a:ext cx="10875240" cy="4925520"/>
          </a:xfrm>
          <a:prstGeom prst="rect">
            <a:avLst/>
          </a:prstGeom>
          <a:noFill/>
          <a:ln w="0">
            <a:noFill/>
          </a:ln>
        </p:spPr>
        <p:style>
          <a:lnRef idx="0"/>
          <a:fillRef idx="0"/>
          <a:effectRef idx="0"/>
          <a:fontRef idx="minor"/>
        </p:style>
        <p:txBody>
          <a:bodyPr lIns="90000" rIns="90000" tIns="45000" bIns="45000" anchor="t">
            <a:normAutofit fontScale="99000"/>
          </a:bodyPr>
          <a:p>
            <a:pPr marL="216000" indent="-216000">
              <a:lnSpc>
                <a:spcPct val="100000"/>
              </a:lnSpc>
              <a:spcBef>
                <a:spcPts val="1400"/>
              </a:spcBef>
              <a:buClr>
                <a:srgbClr val="000000"/>
              </a:buClr>
              <a:buSzPct val="45000"/>
              <a:buFont typeface="Wingdings" charset="2"/>
              <a:buChar char=""/>
            </a:pPr>
            <a:r>
              <a:rPr b="0" lang="en-US" sz="2200" spc="-1" strike="noStrike">
                <a:solidFill>
                  <a:srgbClr val="292929"/>
                </a:solidFill>
                <a:latin typeface="Abadi"/>
                <a:ea typeface="DejaVu Sans"/>
              </a:rPr>
              <a:t>Data was gathered from the public SpaceX API and the SpaceX Wikipedia page. The data was explored using SQL queries, visualizations, Folium maps, and interactive dashboards. Relevant columns were selected as features, and all categorical variables were converted to binary format using one-hot encoding. The data was then standardized, and GridSearchCV was employed to identify the optimal parameters for various machine learning models. Finally, the accuracy scores of all models were visualized.</a:t>
            </a:r>
            <a:endParaRPr b="0" lang="en-US" sz="2200" spc="-1" strike="noStrike">
              <a:latin typeface="Arial"/>
            </a:endParaRPr>
          </a:p>
          <a:p>
            <a:pPr marL="216000" indent="-216000">
              <a:lnSpc>
                <a:spcPct val="100000"/>
              </a:lnSpc>
              <a:spcBef>
                <a:spcPts val="1400"/>
              </a:spcBef>
              <a:buClr>
                <a:srgbClr val="000000"/>
              </a:buClr>
              <a:buSzPct val="45000"/>
              <a:buFont typeface="Wingdings" charset="2"/>
              <a:buChar char=""/>
            </a:pPr>
            <a:r>
              <a:rPr b="0" lang="en-US" sz="2200" spc="-1" strike="noStrike">
                <a:solidFill>
                  <a:srgbClr val="292929"/>
                </a:solidFill>
                <a:latin typeface="Abadi"/>
                <a:ea typeface="DejaVu Sans"/>
              </a:rPr>
              <a:t>Four machine learning models were developed: Logistic Regression, Support Vector Machine, Decision Tree Classifier, and K Nearest Neighbors. Each model yielded similar outcomes, achieving an accuracy rate of approximately 83.33%. However, all models tended to overpredict successful landings. To improve model performance and accuracy, additional data is required.</a:t>
            </a:r>
            <a:endParaRPr b="0" lang="en-US" sz="2200" spc="-1" strike="noStrike">
              <a:latin typeface="Arial"/>
            </a:endParaRPr>
          </a:p>
        </p:txBody>
      </p:sp>
      <p:sp>
        <p:nvSpPr>
          <p:cNvPr id="171"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Executive Summary</a:t>
            </a:r>
            <a:endParaRPr b="0" lang="en-US" sz="40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7"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Calculate the total number of successful and failure mission outcomes</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28"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67000"/>
          </a:bodyPr>
          <a:p>
            <a:pPr>
              <a:lnSpc>
                <a:spcPct val="90000"/>
              </a:lnSpc>
              <a:buNone/>
            </a:pPr>
            <a:r>
              <a:rPr b="0" lang="en-US" sz="4000" spc="-1" strike="noStrike">
                <a:solidFill>
                  <a:srgbClr val="0b49cb"/>
                </a:solidFill>
                <a:latin typeface="Abadi"/>
                <a:ea typeface="IBM Plex Mono SemiBold"/>
              </a:rPr>
              <a:t>Total Number of Successful and Failure Mission Outcomes</a:t>
            </a:r>
            <a:endParaRPr b="0" lang="en-US" sz="4000" spc="-1" strike="noStrike">
              <a:latin typeface="Arial"/>
            </a:endParaRPr>
          </a:p>
        </p:txBody>
      </p:sp>
      <p:sp>
        <p:nvSpPr>
          <p:cNvPr id="3" name="PlaceHolder 2"/>
          <p:cNvSpPr>
            <a:spLocks noGrp="1"/>
          </p:cNvSpPr>
          <p:nvPr>
            <p:ph type="sldNum" idx="2"/>
          </p:nvPr>
        </p:nvSpPr>
        <p:spPr/>
        <p:txBody>
          <a:bodyPr/>
          <a:p>
            <a:fld id="{4D9917DC-E410-43E0-AC15-BC66D860AB4B}"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9"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List the names of the booster which have carried the maximum payload mass</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30"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Boosters Carried Maximum Payload</a:t>
            </a:r>
            <a:endParaRPr b="0" lang="en-US" sz="4000" spc="-1" strike="noStrike">
              <a:latin typeface="Arial"/>
            </a:endParaRPr>
          </a:p>
        </p:txBody>
      </p:sp>
      <p:sp>
        <p:nvSpPr>
          <p:cNvPr id="3" name="PlaceHolder 2"/>
          <p:cNvSpPr>
            <a:spLocks noGrp="1"/>
          </p:cNvSpPr>
          <p:nvPr>
            <p:ph type="sldNum" idx="2"/>
          </p:nvPr>
        </p:nvSpPr>
        <p:spPr/>
        <p:txBody>
          <a:bodyPr/>
          <a:p>
            <a:fld id="{1D0EE252-2A14-401A-B601-CE19BCC5972F}" type="slidenum">
              <a:t>31</a:t>
            </a:fld>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1"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List the failed landing_outcomes in drone ship, their booster versions, and launch site names for in year 2015</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32"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2015 Launch Records</a:t>
            </a:r>
            <a:endParaRPr b="0" lang="en-US" sz="4000" spc="-1" strike="noStrike">
              <a:latin typeface="Arial"/>
            </a:endParaRPr>
          </a:p>
        </p:txBody>
      </p:sp>
      <p:sp>
        <p:nvSpPr>
          <p:cNvPr id="3" name="PlaceHolder 2"/>
          <p:cNvSpPr>
            <a:spLocks noGrp="1"/>
          </p:cNvSpPr>
          <p:nvPr>
            <p:ph type="sldNum" idx="2"/>
          </p:nvPr>
        </p:nvSpPr>
        <p:spPr/>
        <p:txBody>
          <a:bodyPr/>
          <a:p>
            <a:fld id="{5000C4F5-6000-43A7-9B2C-C4C12A3523BB}"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3" name="PlaceHolder 1"/>
          <p:cNvSpPr>
            <a:spLocks noGrp="1"/>
          </p:cNvSpPr>
          <p:nvPr>
            <p:ph/>
          </p:nvPr>
        </p:nvSpPr>
        <p:spPr>
          <a:xfrm>
            <a:off x="770040" y="1825560"/>
            <a:ext cx="9744840" cy="4350600"/>
          </a:xfrm>
          <a:prstGeom prst="rect">
            <a:avLst/>
          </a:prstGeom>
          <a:noFill/>
          <a:ln w="0">
            <a:noFill/>
          </a:ln>
        </p:spPr>
        <p:txBody>
          <a:bodyPr lIns="0" rIns="0" tIns="0" bIns="0" anchor="t">
            <a:noAutofit/>
          </a:bodyPr>
          <a:p>
            <a:pPr>
              <a:lnSpc>
                <a:spcPct val="100000"/>
              </a:lnSpc>
              <a:spcBef>
                <a:spcPts val="1400"/>
              </a:spcBef>
              <a:buNone/>
            </a:pPr>
            <a:r>
              <a:rPr b="0" lang="en-US" sz="2200" spc="-1" strike="noStrike">
                <a:solidFill>
                  <a:srgbClr val="292929"/>
                </a:solidFill>
                <a:latin typeface="Abadi"/>
              </a:rPr>
              <a:t>Rank the count of landing outcomes (such as Failure (drone ship) or Success (ground pad)) between the date 2010-06-04 and 2017-03-20, in descending order</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latin typeface="Arial"/>
            </a:endParaRPr>
          </a:p>
        </p:txBody>
      </p:sp>
      <p:sp>
        <p:nvSpPr>
          <p:cNvPr id="23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65000"/>
          </a:bodyPr>
          <a:p>
            <a:pPr>
              <a:lnSpc>
                <a:spcPct val="90000"/>
              </a:lnSpc>
              <a:buNone/>
            </a:pPr>
            <a:r>
              <a:rPr b="0" lang="en-US" sz="4000" spc="-1" strike="noStrike">
                <a:solidFill>
                  <a:srgbClr val="0b49cb"/>
                </a:solidFill>
                <a:latin typeface="Abadi"/>
                <a:ea typeface="IBM Plex Mono SemiBold"/>
              </a:rPr>
              <a:t>Rank Landing Outcomes Between 2010-06-04 and 2017-03-20</a:t>
            </a:r>
            <a:endParaRPr b="0" lang="en-US" sz="4000" spc="-1" strike="noStrike">
              <a:latin typeface="Arial"/>
            </a:endParaRPr>
          </a:p>
        </p:txBody>
      </p:sp>
      <p:sp>
        <p:nvSpPr>
          <p:cNvPr id="3" name="PlaceHolder 2"/>
          <p:cNvSpPr>
            <a:spLocks noGrp="1"/>
          </p:cNvSpPr>
          <p:nvPr>
            <p:ph type="sldNum" idx="2"/>
          </p:nvPr>
        </p:nvSpPr>
        <p:spPr/>
        <p:txBody>
          <a:bodyPr/>
          <a:p>
            <a:fld id="{38C18AF1-2F66-4376-92AF-B1B27897CAA6}"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5" name="TextBox 6"/>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3</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6"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Replace &lt;Folium map screenshot 1&gt; title with an appropriate title</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Explore the generated folium map and make a proper screenshot to include all launch sites’ location markers on a global map</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Explain the important elements and findings on the screenshot</a:t>
            </a:r>
            <a:endParaRPr b="0" lang="en-US" sz="2200" spc="-1" strike="noStrike">
              <a:latin typeface="Arial"/>
            </a:endParaRPr>
          </a:p>
          <a:p>
            <a:pPr>
              <a:lnSpc>
                <a:spcPct val="100000"/>
              </a:lnSpc>
              <a:buNone/>
            </a:pPr>
            <a:endParaRPr b="0" lang="en-US" sz="1800" spc="-1" strike="noStrike">
              <a:latin typeface="Arial"/>
            </a:endParaRPr>
          </a:p>
        </p:txBody>
      </p:sp>
      <p:sp>
        <p:nvSpPr>
          <p:cNvPr id="237"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&lt;Folium Map Screenshot 1&gt;</a:t>
            </a:r>
            <a:endParaRPr b="0" lang="en-US" sz="4000" spc="-1" strike="noStrike">
              <a:latin typeface="Arial"/>
            </a:endParaRPr>
          </a:p>
        </p:txBody>
      </p:sp>
      <p:sp>
        <p:nvSpPr>
          <p:cNvPr id="3" name="PlaceHolder 2"/>
          <p:cNvSpPr>
            <a:spLocks noGrp="1"/>
          </p:cNvSpPr>
          <p:nvPr>
            <p:ph type="sldNum" idx="2"/>
          </p:nvPr>
        </p:nvSpPr>
        <p:spPr/>
        <p:txBody>
          <a:bodyPr/>
          <a:p>
            <a:fld id="{411BF4EF-6630-4656-8833-4D5DDEEE04B6}"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8"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Replace &lt;Folium map screenshot 2&gt; title with an appropriate title</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ea typeface="Calibri"/>
              </a:rPr>
              <a:t>Explore the folium map and make a proper screenshot to show the color-labeled launch outcomes on the map</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ea typeface="Calibri"/>
              </a:rPr>
              <a:t>Explain the important elements and findings on the screenshot</a:t>
            </a:r>
            <a:endParaRPr b="0" lang="en-US" sz="2200" spc="-1" strike="noStrike">
              <a:latin typeface="Arial"/>
            </a:endParaRPr>
          </a:p>
          <a:p>
            <a:pPr>
              <a:lnSpc>
                <a:spcPct val="100000"/>
              </a:lnSpc>
              <a:spcBef>
                <a:spcPts val="1400"/>
              </a:spcBef>
              <a:buNone/>
            </a:pPr>
            <a:endParaRPr b="0" lang="en-US" sz="1800" spc="-1" strike="noStrike">
              <a:latin typeface="Arial"/>
            </a:endParaRPr>
          </a:p>
        </p:txBody>
      </p:sp>
      <p:sp>
        <p:nvSpPr>
          <p:cNvPr id="239"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&lt;Folium Map Screenshot 2&gt;</a:t>
            </a:r>
            <a:endParaRPr b="0" lang="en-US" sz="4000" spc="-1" strike="noStrike">
              <a:latin typeface="Arial"/>
            </a:endParaRPr>
          </a:p>
        </p:txBody>
      </p:sp>
      <p:sp>
        <p:nvSpPr>
          <p:cNvPr id="3" name="PlaceHolder 2"/>
          <p:cNvSpPr>
            <a:spLocks noGrp="1"/>
          </p:cNvSpPr>
          <p:nvPr>
            <p:ph type="sldNum" idx="2"/>
          </p:nvPr>
        </p:nvSpPr>
        <p:spPr/>
        <p:txBody>
          <a:bodyPr/>
          <a:p>
            <a:fld id="{E5F5A197-E6D2-4BE1-8D4C-894B5C6B70DC}"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0" name="PlaceHolder 1"/>
          <p:cNvSpPr>
            <a:spLocks noGrp="1"/>
          </p:cNvSpPr>
          <p:nvPr>
            <p:ph/>
          </p:nvPr>
        </p:nvSpPr>
        <p:spPr>
          <a:xfrm>
            <a:off x="770040" y="1690560"/>
            <a:ext cx="8597160" cy="431424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Replace &lt;Folium map screenshot 3&gt; title with an appropriate title</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Explore the generated folium map and show the screenshot of a selected launch site to its proximities such as railway, highway, coastline, with distance calculated and displayed</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Explain the important elements and findings on the screenshot</a:t>
            </a:r>
            <a:endParaRPr b="0" lang="en-US" sz="2200" spc="-1" strike="noStrike">
              <a:latin typeface="Arial"/>
            </a:endParaRPr>
          </a:p>
          <a:p>
            <a:pPr>
              <a:lnSpc>
                <a:spcPct val="100000"/>
              </a:lnSpc>
              <a:spcBef>
                <a:spcPts val="1400"/>
              </a:spcBef>
              <a:buNone/>
            </a:pPr>
            <a:endParaRPr b="0" lang="en-US" sz="2200" spc="-1" strike="noStrike">
              <a:latin typeface="Arial"/>
            </a:endParaRPr>
          </a:p>
        </p:txBody>
      </p:sp>
      <p:sp>
        <p:nvSpPr>
          <p:cNvPr id="241"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&lt;Folium Map Screenshot 3&gt;</a:t>
            </a:r>
            <a:endParaRPr b="0" lang="en-US" sz="4000" spc="-1" strike="noStrike">
              <a:latin typeface="Arial"/>
            </a:endParaRPr>
          </a:p>
        </p:txBody>
      </p:sp>
      <p:sp>
        <p:nvSpPr>
          <p:cNvPr id="3" name="PlaceHolder 2"/>
          <p:cNvSpPr>
            <a:spLocks noGrp="1"/>
          </p:cNvSpPr>
          <p:nvPr>
            <p:ph type="sldNum" idx="2"/>
          </p:nvPr>
        </p:nvSpPr>
        <p:spPr/>
        <p:txBody>
          <a:bodyPr/>
          <a:p>
            <a:fld id="{855964C9-9A97-4550-9333-BEF301488B04}"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2"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4</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3"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Replace &lt;Dashboard screenshot 1&gt; title with an appropriate title</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Show the screenshot of launch success count for all sites, in a piechart</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Explain the important elements and findings on the screenshot</a:t>
            </a:r>
            <a:endParaRPr b="0" lang="en-US" sz="2200" spc="-1" strike="noStrike">
              <a:latin typeface="Arial"/>
            </a:endParaRPr>
          </a:p>
          <a:p>
            <a:pPr>
              <a:lnSpc>
                <a:spcPct val="100000"/>
              </a:lnSpc>
              <a:spcBef>
                <a:spcPts val="1400"/>
              </a:spcBef>
              <a:buNone/>
            </a:pPr>
            <a:endParaRPr b="0" lang="en-US" sz="2200" spc="-1" strike="noStrike">
              <a:latin typeface="Arial"/>
            </a:endParaRPr>
          </a:p>
        </p:txBody>
      </p:sp>
      <p:sp>
        <p:nvSpPr>
          <p:cNvPr id="24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&lt;Dashboard Screenshot 1&gt;</a:t>
            </a:r>
            <a:endParaRPr b="0" lang="en-US" sz="4000" spc="-1" strike="noStrike">
              <a:latin typeface="Arial"/>
            </a:endParaRPr>
          </a:p>
        </p:txBody>
      </p:sp>
      <p:sp>
        <p:nvSpPr>
          <p:cNvPr id="3" name="PlaceHolder 2"/>
          <p:cNvSpPr>
            <a:spLocks noGrp="1"/>
          </p:cNvSpPr>
          <p:nvPr>
            <p:ph type="sldNum" idx="2"/>
          </p:nvPr>
        </p:nvSpPr>
        <p:spPr/>
        <p:txBody>
          <a:bodyPr/>
          <a:p>
            <a:fld id="{DB1C6C03-EFF6-4A3D-AD3C-10B1C59DF388}" type="slidenum">
              <a:t>39</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2" name="PlaceHolder 1"/>
          <p:cNvSpPr>
            <a:spLocks noGrp="1"/>
          </p:cNvSpPr>
          <p:nvPr>
            <p:ph type="sldNum" idx="12"/>
          </p:nvPr>
        </p:nvSpPr>
        <p:spPr>
          <a:xfrm>
            <a:off x="8714880" y="6025680"/>
            <a:ext cx="2742480" cy="401040"/>
          </a:xfrm>
          <a:prstGeom prst="rect">
            <a:avLst/>
          </a:prstGeom>
          <a:noFill/>
          <a:ln w="0">
            <a:noFill/>
          </a:ln>
        </p:spPr>
        <p:txBody>
          <a:bodyPr lIns="90000" rIns="90000" tIns="45000" bIns="45000" anchor="ctr">
            <a:normAutofit/>
          </a:bodyPr>
          <a:lstStyle>
            <a:lvl1pPr algn="r">
              <a:lnSpc>
                <a:spcPct val="100000"/>
              </a:lnSpc>
              <a:spcAft>
                <a:spcPts val="601"/>
              </a:spcAft>
              <a:buNone/>
              <a:defRPr b="0" lang="en-US" sz="1600" spc="-1" strike="noStrike">
                <a:solidFill>
                  <a:srgbClr val="1c7ddb"/>
                </a:solidFill>
                <a:latin typeface="Abadi"/>
              </a:defRPr>
            </a:lvl1pPr>
          </a:lstStyle>
          <a:p>
            <a:pPr algn="r">
              <a:lnSpc>
                <a:spcPct val="100000"/>
              </a:lnSpc>
              <a:spcAft>
                <a:spcPts val="601"/>
              </a:spcAft>
              <a:buNone/>
            </a:pPr>
            <a:fld id="{3D42DBB9-08A2-482C-AF46-8B7E493804FC}" type="slidenum">
              <a:rPr b="0" lang="en-US" sz="1600" spc="-1" strike="noStrike">
                <a:solidFill>
                  <a:srgbClr val="1c7ddb"/>
                </a:solidFill>
                <a:latin typeface="Abadi"/>
              </a:rPr>
              <a:t>4</a:t>
            </a:fld>
            <a:endParaRPr b="0" lang="en-US" sz="1600" spc="-1" strike="noStrike">
              <a:latin typeface="Times New Roman"/>
            </a:endParaRPr>
          </a:p>
        </p:txBody>
      </p:sp>
      <p:sp>
        <p:nvSpPr>
          <p:cNvPr id="173" name="Title 1"/>
          <p:cNvSpPr/>
          <p:nvPr/>
        </p:nvSpPr>
        <p:spPr>
          <a:xfrm>
            <a:off x="828000" y="538560"/>
            <a:ext cx="105292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Introduction</a:t>
            </a:r>
            <a:endParaRPr b="0" lang="en-US" sz="4000" spc="-1" strike="noStrike">
              <a:latin typeface="Arial"/>
            </a:endParaRPr>
          </a:p>
        </p:txBody>
      </p:sp>
      <p:sp>
        <p:nvSpPr>
          <p:cNvPr id="174" name="Content Placeholder 2"/>
          <p:cNvSpPr/>
          <p:nvPr/>
        </p:nvSpPr>
        <p:spPr>
          <a:xfrm>
            <a:off x="685800" y="2057400"/>
            <a:ext cx="10232280" cy="372636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90000"/>
              </a:lnSpc>
              <a:spcBef>
                <a:spcPts val="1400"/>
              </a:spcBef>
              <a:buClr>
                <a:srgbClr val="292929"/>
              </a:buClr>
              <a:buFont typeface="Arial"/>
              <a:buChar char="•"/>
            </a:pPr>
            <a:r>
              <a:rPr b="1" lang="en-US" sz="2200" spc="-1" strike="noStrike">
                <a:solidFill>
                  <a:srgbClr val="292929"/>
                </a:solidFill>
                <a:latin typeface="Abadi"/>
                <a:ea typeface="DejaVu Sans"/>
              </a:rPr>
              <a:t>Project background and context</a:t>
            </a:r>
            <a:r>
              <a:rPr b="0" lang="en-US" sz="2200" spc="-1" strike="noStrike">
                <a:solidFill>
                  <a:srgbClr val="292929"/>
                </a:solidFill>
                <a:latin typeface="Abadi"/>
                <a:ea typeface="DejaVu Sans"/>
              </a:rPr>
              <a:t>: SpaceX is leading the industry by offering the most competitive pricing ($62 million compared to $165 million USD) and making commercial exploration of the Space possible. This cost advantage is primarily due to their ability to recover and reuse the first stage of their rockets. Space Y aims to enter the market and compete with SpaceX.</a:t>
            </a:r>
            <a:endParaRPr b="0" lang="en-US" sz="2200" spc="-1" strike="noStrike">
              <a:latin typeface="Arial"/>
            </a:endParaRPr>
          </a:p>
          <a:p>
            <a:pPr marL="228600" indent="-228600">
              <a:lnSpc>
                <a:spcPct val="90000"/>
              </a:lnSpc>
              <a:spcBef>
                <a:spcPts val="1400"/>
              </a:spcBef>
              <a:buClr>
                <a:srgbClr val="292929"/>
              </a:buClr>
              <a:buFont typeface="Arial"/>
              <a:buChar char="•"/>
            </a:pPr>
            <a:r>
              <a:rPr b="1" lang="en-US" sz="2200" spc="-1" strike="noStrike">
                <a:solidFill>
                  <a:srgbClr val="292929"/>
                </a:solidFill>
                <a:latin typeface="Abadi"/>
                <a:ea typeface="DejaVu Sans"/>
              </a:rPr>
              <a:t>Problem</a:t>
            </a:r>
            <a:r>
              <a:rPr b="0" lang="en-US" sz="2200" spc="-1" strike="noStrike">
                <a:solidFill>
                  <a:srgbClr val="292929"/>
                </a:solidFill>
                <a:latin typeface="Abadi"/>
                <a:ea typeface="DejaVu Sans"/>
              </a:rPr>
              <a:t>: Space Y has assigned us </a:t>
            </a:r>
            <a:r>
              <a:rPr b="0" lang="en-US" sz="2200" spc="-1" strike="noStrike">
                <a:solidFill>
                  <a:srgbClr val="292929"/>
                </a:solidFill>
                <a:latin typeface="Abadi"/>
                <a:ea typeface="DejaVu Sans"/>
              </a:rPr>
              <a:t>the task of determining the price of each launch and training a machine learning model to predict if S</a:t>
            </a:r>
            <a:r>
              <a:rPr b="0" lang="en-US" sz="2200" spc="-1" strike="noStrike">
                <a:solidFill>
                  <a:srgbClr val="292929"/>
                </a:solidFill>
                <a:latin typeface="Abadi"/>
                <a:ea typeface="DejaVu Sans"/>
              </a:rPr>
              <a:t>paceX will reuse the first stage</a:t>
            </a:r>
            <a:r>
              <a:rPr b="0" lang="en-US" sz="2200" spc="-1" strike="noStrike">
                <a:solidFill>
                  <a:srgbClr val="292929"/>
                </a:solidFill>
                <a:latin typeface="Abadi"/>
                <a:ea typeface="DejaVu Sans"/>
              </a:rPr>
              <a:t>.</a:t>
            </a:r>
            <a:endParaRPr b="0" lang="en-US" sz="22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5" name="PlaceHolder 1"/>
          <p:cNvSpPr>
            <a:spLocks noGrp="1"/>
          </p:cNvSpPr>
          <p:nvPr>
            <p:ph/>
          </p:nvPr>
        </p:nvSpPr>
        <p:spPr>
          <a:xfrm>
            <a:off x="734040" y="1825560"/>
            <a:ext cx="1055088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Replace &lt;Dashboard screenshot 2&gt; title with an appropriate title</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Show the screenshot of the piechart for the launch site with highest launch success ratio</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Explain the important elements and findings on the screenshot</a:t>
            </a:r>
            <a:endParaRPr b="0" lang="en-US" sz="2200" spc="-1" strike="noStrike">
              <a:latin typeface="Arial"/>
            </a:endParaRPr>
          </a:p>
          <a:p>
            <a:pPr>
              <a:lnSpc>
                <a:spcPct val="100000"/>
              </a:lnSpc>
              <a:buNone/>
            </a:pPr>
            <a:endParaRPr b="0" lang="en-US" sz="1800" spc="-1" strike="noStrike">
              <a:latin typeface="Arial"/>
            </a:endParaRPr>
          </a:p>
        </p:txBody>
      </p:sp>
      <p:sp>
        <p:nvSpPr>
          <p:cNvPr id="246"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&lt;Dashboard Screenshot 2&gt;</a:t>
            </a:r>
            <a:endParaRPr b="0" lang="en-US" sz="4000" spc="-1" strike="noStrike">
              <a:latin typeface="Arial"/>
            </a:endParaRPr>
          </a:p>
        </p:txBody>
      </p:sp>
      <p:sp>
        <p:nvSpPr>
          <p:cNvPr id="3" name="PlaceHolder 2"/>
          <p:cNvSpPr>
            <a:spLocks noGrp="1"/>
          </p:cNvSpPr>
          <p:nvPr>
            <p:ph type="sldNum" idx="2"/>
          </p:nvPr>
        </p:nvSpPr>
        <p:spPr/>
        <p:txBody>
          <a:bodyPr/>
          <a:p>
            <a:fld id="{C7D646E0-7B7E-4F44-B983-9744744B1D7E}" type="slidenum">
              <a:t>40</a:t>
            </a:fld>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7" name="PlaceHolder 1"/>
          <p:cNvSpPr>
            <a:spLocks noGrp="1"/>
          </p:cNvSpPr>
          <p:nvPr>
            <p:ph/>
          </p:nvPr>
        </p:nvSpPr>
        <p:spPr>
          <a:xfrm>
            <a:off x="770040" y="1825560"/>
            <a:ext cx="1041408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Replace &lt;Dashboard screenshot 3&gt; title with an appropriate title</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Show screenshots of Payload vs. Launch Outcome scatter plot for all sites, with different payload selected in the range slider</a:t>
            </a:r>
            <a:endParaRPr b="0" lang="en-US" sz="2200" spc="-1" strike="noStrike">
              <a:latin typeface="Arial"/>
            </a:endParaRPr>
          </a:p>
          <a:p>
            <a:pPr>
              <a:lnSpc>
                <a:spcPct val="100000"/>
              </a:lnSpc>
              <a:spcBef>
                <a:spcPts val="1400"/>
              </a:spcBef>
              <a:buNone/>
            </a:pP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Explain the important elements and findings on the screenshot, such as which payload range or booster version have the largest success rate, etc.</a:t>
            </a:r>
            <a:endParaRPr b="0" lang="en-US" sz="2200" spc="-1" strike="noStrike">
              <a:latin typeface="Arial"/>
            </a:endParaRPr>
          </a:p>
          <a:p>
            <a:pPr>
              <a:lnSpc>
                <a:spcPct val="100000"/>
              </a:lnSpc>
              <a:spcBef>
                <a:spcPts val="1400"/>
              </a:spcBef>
              <a:buNone/>
            </a:pPr>
            <a:endParaRPr b="0" lang="en-US" sz="2200" spc="-1" strike="noStrike">
              <a:latin typeface="Arial"/>
            </a:endParaRPr>
          </a:p>
        </p:txBody>
      </p:sp>
      <p:sp>
        <p:nvSpPr>
          <p:cNvPr id="248"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&lt;Dashboard Screenshot 3&gt;</a:t>
            </a:r>
            <a:endParaRPr b="0" lang="en-US" sz="4000" spc="-1" strike="noStrike">
              <a:latin typeface="Arial"/>
            </a:endParaRPr>
          </a:p>
        </p:txBody>
      </p:sp>
      <p:sp>
        <p:nvSpPr>
          <p:cNvPr id="3" name="PlaceHolder 2"/>
          <p:cNvSpPr>
            <a:spLocks noGrp="1"/>
          </p:cNvSpPr>
          <p:nvPr>
            <p:ph type="sldNum" idx="2"/>
          </p:nvPr>
        </p:nvSpPr>
        <p:spPr/>
        <p:txBody>
          <a:bodyPr/>
          <a:p>
            <a:fld id="{4E71E7CC-DBD3-462A-A73C-89B64CC14DD4}" type="slidenum">
              <a:t>41</a:t>
            </a:fld>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9"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5</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0" name="PlaceHolder 1"/>
          <p:cNvSpPr>
            <a:spLocks noGrp="1"/>
          </p:cNvSpPr>
          <p:nvPr>
            <p:ph/>
          </p:nvPr>
        </p:nvSpPr>
        <p:spPr>
          <a:xfrm>
            <a:off x="770040" y="2082240"/>
            <a:ext cx="5325120" cy="3810960"/>
          </a:xfrm>
          <a:prstGeom prst="rect">
            <a:avLst/>
          </a:prstGeom>
          <a:noFill/>
          <a:ln w="0">
            <a:noFill/>
          </a:ln>
        </p:spPr>
        <p:txBody>
          <a:bodyPr lIns="0" rIns="0" tIns="0" bIns="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Visualize the built model accuracy for all built classification models, in a bar chart</a:t>
            </a:r>
            <a:endParaRPr b="0" lang="en-US" sz="2200" spc="-1" strike="noStrike">
              <a:latin typeface="Arial"/>
            </a:endParaRPr>
          </a:p>
          <a:p>
            <a:pPr>
              <a:lnSpc>
                <a:spcPct val="100000"/>
              </a:lnSpc>
              <a:spcBef>
                <a:spcPts val="1400"/>
              </a:spcBef>
              <a:buNone/>
            </a:pP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Find which model has the highest classification accuracy</a:t>
            </a:r>
            <a:endParaRPr b="0" lang="en-US" sz="2200" spc="-1" strike="noStrike">
              <a:latin typeface="Arial"/>
            </a:endParaRPr>
          </a:p>
        </p:txBody>
      </p:sp>
      <p:sp>
        <p:nvSpPr>
          <p:cNvPr id="251"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Classification Accuracy</a:t>
            </a:r>
            <a:endParaRPr b="0" lang="en-US" sz="4000" spc="-1" strike="noStrike">
              <a:latin typeface="Arial"/>
            </a:endParaRPr>
          </a:p>
        </p:txBody>
      </p:sp>
      <p:sp>
        <p:nvSpPr>
          <p:cNvPr id="3" name="PlaceHolder 2"/>
          <p:cNvSpPr>
            <a:spLocks noGrp="1"/>
          </p:cNvSpPr>
          <p:nvPr>
            <p:ph type="sldNum" idx="2"/>
          </p:nvPr>
        </p:nvSpPr>
        <p:spPr/>
        <p:txBody>
          <a:bodyPr/>
          <a:p>
            <a:fld id="{10BB39BB-85DD-4323-96B8-3D188696FA79}" type="slidenum">
              <a:t>43</a:t>
            </a:fld>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2" name="PlaceHolder 1"/>
          <p:cNvSpPr>
            <a:spLocks noGrp="1"/>
          </p:cNvSpPr>
          <p:nvPr>
            <p:ph/>
          </p:nvPr>
        </p:nvSpPr>
        <p:spPr>
          <a:xfrm>
            <a:off x="770040" y="2057400"/>
            <a:ext cx="9477360" cy="3810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Show the confusion matrix of the best performing model with an explanation </a:t>
            </a:r>
            <a:endParaRPr b="0" lang="en-US" sz="2200" spc="-1" strike="noStrike">
              <a:latin typeface="Arial"/>
            </a:endParaRPr>
          </a:p>
        </p:txBody>
      </p:sp>
      <p:sp>
        <p:nvSpPr>
          <p:cNvPr id="253"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Confusion Matrix</a:t>
            </a:r>
            <a:endParaRPr b="0" lang="en-US" sz="4000" spc="-1" strike="noStrike">
              <a:latin typeface="Arial"/>
            </a:endParaRPr>
          </a:p>
        </p:txBody>
      </p:sp>
      <p:sp>
        <p:nvSpPr>
          <p:cNvPr id="3" name="PlaceHolder 2"/>
          <p:cNvSpPr>
            <a:spLocks noGrp="1"/>
          </p:cNvSpPr>
          <p:nvPr>
            <p:ph type="sldNum" idx="2"/>
          </p:nvPr>
        </p:nvSpPr>
        <p:spPr/>
        <p:txBody>
          <a:bodyPr/>
          <a:p>
            <a:fld id="{BE983931-A25C-417A-98B7-BFF0E84E3559}" type="slidenum">
              <a:t>44</a:t>
            </a:fld>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4" name="PlaceHolder 1"/>
          <p:cNvSpPr>
            <a:spLocks noGrp="1"/>
          </p:cNvSpPr>
          <p:nvPr>
            <p:ph/>
          </p:nvPr>
        </p:nvSpPr>
        <p:spPr>
          <a:xfrm>
            <a:off x="770040" y="1874880"/>
            <a:ext cx="590328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Point 1</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Point 2</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Point 3</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Point 4</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a:t>
            </a:r>
            <a:endParaRPr b="0" lang="en-US" sz="2200" spc="-1" strike="noStrike">
              <a:latin typeface="Arial"/>
            </a:endParaRPr>
          </a:p>
        </p:txBody>
      </p:sp>
      <p:sp>
        <p:nvSpPr>
          <p:cNvPr id="255"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Conclusions</a:t>
            </a:r>
            <a:endParaRPr b="0" lang="en-US" sz="4000" spc="-1" strike="noStrike">
              <a:latin typeface="Arial"/>
            </a:endParaRPr>
          </a:p>
        </p:txBody>
      </p:sp>
      <p:sp>
        <p:nvSpPr>
          <p:cNvPr id="3" name="PlaceHolder 2"/>
          <p:cNvSpPr>
            <a:spLocks noGrp="1"/>
          </p:cNvSpPr>
          <p:nvPr>
            <p:ph type="sldNum" idx="2"/>
          </p:nvPr>
        </p:nvSpPr>
        <p:spPr/>
        <p:txBody>
          <a:bodyPr/>
          <a:p>
            <a:fld id="{CC5C89CC-FD24-474C-A1CB-7EFE63AE1EEC}" type="slidenum">
              <a:t>45</a:t>
            </a:fld>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6" name="PlaceHolder 1"/>
          <p:cNvSpPr>
            <a:spLocks noGrp="1"/>
          </p:cNvSpPr>
          <p:nvPr>
            <p:ph/>
          </p:nvPr>
        </p:nvSpPr>
        <p:spPr>
          <a:xfrm>
            <a:off x="770040" y="1859400"/>
            <a:ext cx="1051488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Include any relevant assets like Python code snippets, SQL queries, charts, Notebook outputs, or data sets that you may have created during this project</a:t>
            </a:r>
            <a:endParaRPr b="0" lang="en-US" sz="2200" spc="-1" strike="noStrike">
              <a:latin typeface="Arial"/>
            </a:endParaRPr>
          </a:p>
        </p:txBody>
      </p:sp>
      <p:sp>
        <p:nvSpPr>
          <p:cNvPr id="257"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Appendix</a:t>
            </a:r>
            <a:endParaRPr b="0" lang="en-US" sz="4000" spc="-1" strike="noStrike">
              <a:latin typeface="Arial"/>
            </a:endParaRPr>
          </a:p>
        </p:txBody>
      </p:sp>
      <p:sp>
        <p:nvSpPr>
          <p:cNvPr id="3" name="PlaceHolder 2"/>
          <p:cNvSpPr>
            <a:spLocks noGrp="1"/>
          </p:cNvSpPr>
          <p:nvPr>
            <p:ph type="sldNum" idx="2"/>
          </p:nvPr>
        </p:nvSpPr>
        <p:spPr/>
        <p:txBody>
          <a:bodyPr/>
          <a:p>
            <a:fld id="{153E579D-0076-47F5-A6C3-DA7CFAC60EA7}" type="slidenum">
              <a:t>46</a:t>
            </a:fld>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p:transition spd="slow">
    <p:push dir="u"/>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5" name="PlaceHolder 1"/>
          <p:cNvSpPr>
            <a:spLocks noGrp="1"/>
          </p:cNvSpPr>
          <p:nvPr>
            <p:ph type="sldNum" idx="13"/>
          </p:nvPr>
        </p:nvSpPr>
        <p:spPr>
          <a:xfrm>
            <a:off x="9448920" y="6356520"/>
            <a:ext cx="2742480" cy="364320"/>
          </a:xfrm>
          <a:prstGeom prst="rect">
            <a:avLst/>
          </a:prstGeom>
          <a:noFill/>
          <a:ln w="0">
            <a:noFill/>
          </a:ln>
        </p:spPr>
        <p:txBody>
          <a:bodyPr lIns="90000" rIns="90000" tIns="45000" bIns="45000"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40CE9188-4BA5-4C22-B3B1-AE42F95EA574}" type="slidenum">
              <a:rPr b="0" lang="en-US" sz="1600" spc="-1" strike="noStrike">
                <a:solidFill>
                  <a:srgbClr val="1c7ddb"/>
                </a:solidFill>
                <a:latin typeface="Abadi"/>
              </a:rPr>
              <a:t>4</a:t>
            </a:fld>
            <a:endParaRPr b="0" lang="en-US" sz="1600" spc="-1" strike="noStrike">
              <a:latin typeface="Times New Roman"/>
            </a:endParaRPr>
          </a:p>
        </p:txBody>
      </p:sp>
      <p:sp>
        <p:nvSpPr>
          <p:cNvPr id="176" name="TextBox 1"/>
          <p:cNvSpPr/>
          <p:nvPr/>
        </p:nvSpPr>
        <p:spPr>
          <a:xfrm>
            <a:off x="671400" y="281268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1</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7" name="Content Placeholder 2"/>
          <p:cNvSpPr/>
          <p:nvPr/>
        </p:nvSpPr>
        <p:spPr>
          <a:xfrm>
            <a:off x="770040" y="1580760"/>
            <a:ext cx="10104120" cy="5211000"/>
          </a:xfrm>
          <a:prstGeom prst="rect">
            <a:avLst/>
          </a:prstGeom>
          <a:noFill/>
          <a:ln w="0">
            <a:noFill/>
          </a:ln>
        </p:spPr>
        <p:style>
          <a:lnRef idx="0"/>
          <a:fillRef idx="0"/>
          <a:effectRef idx="0"/>
          <a:fontRef idx="minor"/>
        </p:style>
        <p:txBody>
          <a:bodyPr lIns="90000" rIns="90000" tIns="45000" bIns="45000" anchor="t">
            <a:normAutofit fontScale="26000"/>
          </a:bodyPr>
          <a:p>
            <a:pPr>
              <a:lnSpc>
                <a:spcPct val="120000"/>
              </a:lnSpc>
              <a:spcBef>
                <a:spcPts val="1400"/>
              </a:spcBef>
              <a:buNone/>
              <a:tabLst>
                <a:tab algn="l" pos="0"/>
              </a:tabLst>
            </a:pPr>
            <a:r>
              <a:rPr b="0" lang="en-US" sz="8800" spc="-1" strike="noStrike">
                <a:solidFill>
                  <a:srgbClr val="0b49cb"/>
                </a:solidFill>
                <a:latin typeface="Abadi"/>
                <a:ea typeface="DejaVu Sans"/>
              </a:rPr>
              <a:t>Executive Summary</a:t>
            </a:r>
            <a:endParaRPr b="0" lang="en-US"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ea typeface="DejaVu Sans"/>
              </a:rPr>
              <a:t>Data collection methodology:</a:t>
            </a:r>
            <a:endParaRPr b="0" lang="en-US"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ea typeface="DejaVu Sans"/>
              </a:rPr>
              <a:t> </a:t>
            </a:r>
            <a:r>
              <a:rPr b="0" lang="en-US" sz="7600" spc="-1" strike="noStrike">
                <a:solidFill>
                  <a:srgbClr val="767171"/>
                </a:solidFill>
                <a:latin typeface="Abadi"/>
                <a:ea typeface="DejaVu Sans"/>
              </a:rPr>
              <a:t>We worked with SpaceX launch data that  was gathered from the SpaceX REST API and Wikipedia SpaceX article.</a:t>
            </a:r>
            <a:endParaRPr b="0" lang="en-US" sz="7600" spc="-1" strike="noStrike">
              <a:latin typeface="Arial"/>
            </a:endParaRPr>
          </a:p>
          <a:p>
            <a:pPr>
              <a:lnSpc>
                <a:spcPct val="120000"/>
              </a:lnSpc>
              <a:spcBef>
                <a:spcPts val="1400"/>
              </a:spcBef>
              <a:buNone/>
              <a:tabLst>
                <a:tab algn="l" pos="0"/>
              </a:tabLst>
            </a:pPr>
            <a:r>
              <a:rPr b="0" lang="en-US" sz="8800" spc="-1" strike="noStrike">
                <a:solidFill>
                  <a:srgbClr val="292929"/>
                </a:solidFill>
                <a:latin typeface="Abadi"/>
                <a:ea typeface="DejaVu Sans"/>
              </a:rPr>
              <a:t>Perform data wrangling</a:t>
            </a:r>
            <a:endParaRPr b="0" lang="en-US"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ea typeface="DejaVu Sans"/>
              </a:rPr>
              <a:t>We converted the landing outcomes into Training Labels with `1` meaning the booster successfully landed `0` meaning it was unsuccessful</a:t>
            </a:r>
            <a:endParaRPr b="0" lang="en-US" sz="76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ea typeface="DejaVu Sans"/>
              </a:rPr>
              <a:t>Perform exploratory data analysis (EDA) using visualization and SQL</a:t>
            </a:r>
            <a:endParaRPr b="0" lang="en-US"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ea typeface="DejaVu Sans"/>
              </a:rPr>
              <a:t>Perform interactive visual analytics using Folium and Plotly Dash</a:t>
            </a:r>
            <a:endParaRPr b="0" lang="en-US"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ea typeface="DejaVu Sans"/>
              </a:rPr>
              <a:t>Perform predictive analysis using classification models</a:t>
            </a:r>
            <a:endParaRPr b="0" lang="en-US"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ea typeface="DejaVu Sans"/>
              </a:rPr>
              <a:t>How to build, tune, evaluate classification models</a:t>
            </a:r>
            <a:endParaRPr b="0" lang="en-US" sz="7600" spc="-1" strike="noStrike">
              <a:latin typeface="Arial"/>
            </a:endParaRPr>
          </a:p>
          <a:p>
            <a:pPr>
              <a:lnSpc>
                <a:spcPct val="120000"/>
              </a:lnSpc>
              <a:spcBef>
                <a:spcPts val="1400"/>
              </a:spcBef>
              <a:buNone/>
              <a:tabLst>
                <a:tab algn="l" pos="0"/>
              </a:tabLst>
            </a:pPr>
            <a:endParaRPr b="0" lang="en-US" sz="8800" spc="-1" strike="noStrike">
              <a:latin typeface="Arial"/>
            </a:endParaRPr>
          </a:p>
          <a:p>
            <a:pPr>
              <a:lnSpc>
                <a:spcPct val="100000"/>
              </a:lnSpc>
              <a:spcBef>
                <a:spcPts val="1400"/>
              </a:spcBef>
              <a:buNone/>
              <a:tabLst>
                <a:tab algn="l" pos="0"/>
              </a:tabLst>
            </a:pPr>
            <a:endParaRPr b="0" lang="en-US" sz="2200" spc="-1" strike="noStrike">
              <a:latin typeface="Arial"/>
            </a:endParaRPr>
          </a:p>
          <a:p>
            <a:pPr>
              <a:lnSpc>
                <a:spcPct val="100000"/>
              </a:lnSpc>
              <a:spcBef>
                <a:spcPts val="1400"/>
              </a:spcBef>
              <a:buNone/>
              <a:tabLst>
                <a:tab algn="l" pos="0"/>
              </a:tabLst>
            </a:pPr>
            <a:endParaRPr b="0" lang="en-US" sz="2200" spc="-1" strike="noStrike">
              <a:latin typeface="Arial"/>
            </a:endParaRPr>
          </a:p>
          <a:p>
            <a:pPr>
              <a:lnSpc>
                <a:spcPct val="100000"/>
              </a:lnSpc>
              <a:spcBef>
                <a:spcPts val="1400"/>
              </a:spcBef>
              <a:buNone/>
              <a:tabLst>
                <a:tab algn="l" pos="0"/>
              </a:tabLst>
            </a:pPr>
            <a:endParaRPr b="0" lang="en-US" sz="2200" spc="-1" strike="noStrike">
              <a:latin typeface="Arial"/>
            </a:endParaRPr>
          </a:p>
          <a:p>
            <a:pPr>
              <a:lnSpc>
                <a:spcPct val="100000"/>
              </a:lnSpc>
              <a:spcBef>
                <a:spcPts val="1400"/>
              </a:spcBef>
              <a:buNone/>
              <a:tabLst>
                <a:tab algn="l" pos="0"/>
              </a:tabLst>
            </a:pPr>
            <a:endParaRPr b="0" lang="en-US" sz="2200" spc="-1" strike="noStrike">
              <a:latin typeface="Arial"/>
            </a:endParaRPr>
          </a:p>
        </p:txBody>
      </p:sp>
      <p:sp>
        <p:nvSpPr>
          <p:cNvPr id="178"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Methodology</a:t>
            </a:r>
            <a:endParaRPr b="0" lang="en-US" sz="4000" spc="-1" strike="noStrike">
              <a:latin typeface="Arial"/>
            </a:endParaRPr>
          </a:p>
        </p:txBody>
      </p:sp>
      <p:sp>
        <p:nvSpPr>
          <p:cNvPr id="2" name="PlaceHolder 1"/>
          <p:cNvSpPr>
            <a:spLocks noGrp="1"/>
          </p:cNvSpPr>
          <p:nvPr>
            <p:ph type="sldNum" idx="2"/>
          </p:nvPr>
        </p:nvSpPr>
        <p:spPr/>
        <p:txBody>
          <a:bodyPr/>
          <a:p>
            <a:fld id="{6E823801-5F89-49CD-9049-64E35563A9CA}"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9" name="PlaceHolder 1"/>
          <p:cNvSpPr>
            <a:spLocks noGrp="1"/>
          </p:cNvSpPr>
          <p:nvPr>
            <p:ph/>
          </p:nvPr>
        </p:nvSpPr>
        <p:spPr>
          <a:xfrm>
            <a:off x="770040" y="1825560"/>
            <a:ext cx="10514880" cy="4350600"/>
          </a:xfrm>
          <a:prstGeom prst="rect">
            <a:avLst/>
          </a:prstGeom>
          <a:noFill/>
          <a:ln w="0">
            <a:noFill/>
          </a:ln>
        </p:spPr>
        <p:txBody>
          <a:bodyPr lIns="90000" rIns="90000" tIns="45000" bIns="45000" anchor="t">
            <a:noAutofit/>
          </a:bodyPr>
          <a:p>
            <a:pPr>
              <a:lnSpc>
                <a:spcPct val="100000"/>
              </a:lnSpc>
              <a:spcBef>
                <a:spcPts val="1400"/>
              </a:spcBef>
              <a:buNone/>
            </a:pPr>
            <a:r>
              <a:rPr b="0" lang="en-US" sz="2200" spc="-1" strike="noStrike">
                <a:solidFill>
                  <a:srgbClr val="292929"/>
                </a:solidFill>
                <a:latin typeface="Abadi"/>
              </a:rPr>
              <a:t>Describe how data sets were collected. </a:t>
            </a:r>
            <a:endParaRPr b="0" lang="en-US" sz="2200" spc="-1" strike="noStrike">
              <a:latin typeface="Arial"/>
            </a:endParaRPr>
          </a:p>
          <a:p>
            <a:pPr>
              <a:lnSpc>
                <a:spcPct val="100000"/>
              </a:lnSpc>
              <a:spcBef>
                <a:spcPts val="1400"/>
              </a:spcBef>
              <a:buNone/>
            </a:pPr>
            <a:r>
              <a:rPr b="0" lang="en-US" sz="2200" spc="-1" strike="noStrike">
                <a:solidFill>
                  <a:srgbClr val="292929"/>
                </a:solidFill>
                <a:latin typeface="Abadi"/>
              </a:rPr>
              <a:t>You need to present your data collection process use key phrases and flowcharts</a:t>
            </a:r>
            <a:endParaRPr b="0" lang="en-US" sz="2200" spc="-1" strike="noStrike">
              <a:latin typeface="Arial"/>
            </a:endParaRPr>
          </a:p>
          <a:p>
            <a:pPr>
              <a:lnSpc>
                <a:spcPct val="100000"/>
              </a:lnSpc>
              <a:buNone/>
              <a:tabLst>
                <a:tab algn="l" pos="0"/>
              </a:tabLst>
            </a:pPr>
            <a:endParaRPr b="0" lang="en-US" sz="1800" spc="-1" strike="noStrike">
              <a:latin typeface="Arial"/>
            </a:endParaRPr>
          </a:p>
        </p:txBody>
      </p:sp>
      <p:sp>
        <p:nvSpPr>
          <p:cNvPr id="180"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Collection</a:t>
            </a:r>
            <a:endParaRPr b="0" lang="en-US" sz="4000" spc="-1" strike="noStrike">
              <a:latin typeface="Arial"/>
            </a:endParaRPr>
          </a:p>
        </p:txBody>
      </p:sp>
      <p:sp>
        <p:nvSpPr>
          <p:cNvPr id="3" name="PlaceHolder 2"/>
          <p:cNvSpPr>
            <a:spLocks noGrp="1"/>
          </p:cNvSpPr>
          <p:nvPr>
            <p:ph type="sldNum" idx="2"/>
          </p:nvPr>
        </p:nvSpPr>
        <p:spPr/>
        <p:txBody>
          <a:bodyPr/>
          <a:p>
            <a:fld id="{0A420242-5D4D-42BE-B166-FE1C309BC7A5}"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1" name="PlaceHolder 1"/>
          <p:cNvSpPr>
            <a:spLocks noGrp="1"/>
          </p:cNvSpPr>
          <p:nvPr>
            <p:ph/>
          </p:nvPr>
        </p:nvSpPr>
        <p:spPr>
          <a:xfrm>
            <a:off x="5910120" y="1792440"/>
            <a:ext cx="5460120" cy="4206240"/>
          </a:xfrm>
          <a:prstGeom prst="rect">
            <a:avLst/>
          </a:prstGeom>
          <a:noFill/>
          <a:ln w="0">
            <a:solidFill>
              <a:srgbClr val="0b49cb"/>
            </a:solidFill>
            <a:prstDash val="dash"/>
          </a:ln>
        </p:spPr>
        <p:txBody>
          <a:bodyPr lIns="0" rIns="0" tIns="0" bIns="0" anchor="t">
            <a:normAutofit/>
          </a:bodyPr>
          <a:p>
            <a:pPr>
              <a:lnSpc>
                <a:spcPct val="100000"/>
              </a:lnSpc>
              <a:buNone/>
              <a:tabLst>
                <a:tab algn="l" pos="0"/>
              </a:tabLst>
            </a:pPr>
            <a:endParaRPr b="0" lang="en-US" sz="2200" spc="-1" strike="noStrike">
              <a:latin typeface="Arial"/>
            </a:endParaRPr>
          </a:p>
          <a:p>
            <a:pPr>
              <a:lnSpc>
                <a:spcPct val="100000"/>
              </a:lnSpc>
              <a:buNone/>
              <a:tabLst>
                <a:tab algn="l" pos="0"/>
              </a:tabLst>
            </a:pPr>
            <a:endParaRPr b="0" lang="en-US" sz="2200" spc="-1" strike="noStrike">
              <a:latin typeface="Arial"/>
            </a:endParaRPr>
          </a:p>
          <a:p>
            <a:pPr>
              <a:lnSpc>
                <a:spcPct val="100000"/>
              </a:lnSpc>
              <a:buNone/>
              <a:tabLst>
                <a:tab algn="l" pos="0"/>
              </a:tabLst>
            </a:pPr>
            <a:endParaRPr b="0" lang="en-US" sz="2200" spc="-1" strike="noStrike">
              <a:latin typeface="Arial"/>
            </a:endParaRPr>
          </a:p>
          <a:p>
            <a:pPr>
              <a:lnSpc>
                <a:spcPct val="100000"/>
              </a:lnSpc>
              <a:buNone/>
              <a:tabLst>
                <a:tab algn="l" pos="0"/>
              </a:tabLst>
            </a:pPr>
            <a:endParaRPr b="0" lang="en-US" sz="2200" spc="-1" strike="noStrike">
              <a:latin typeface="Arial"/>
            </a:endParaRPr>
          </a:p>
          <a:p>
            <a:pPr>
              <a:lnSpc>
                <a:spcPct val="100000"/>
              </a:lnSpc>
              <a:buNone/>
              <a:tabLst>
                <a:tab algn="l" pos="0"/>
              </a:tabLst>
            </a:pPr>
            <a:r>
              <a:rPr b="0" lang="en-US" sz="2200" spc="-1" strike="noStrike">
                <a:solidFill>
                  <a:srgbClr val="1c7ddb"/>
                </a:solidFill>
                <a:latin typeface="Abadi"/>
              </a:rPr>
              <a:t>Place your flowchart of SpaceX API calls here</a:t>
            </a:r>
            <a:endParaRPr b="0" lang="en-US" sz="2200" spc="-1" strike="noStrike">
              <a:latin typeface="Arial"/>
            </a:endParaRPr>
          </a:p>
        </p:txBody>
      </p:sp>
      <p:sp>
        <p:nvSpPr>
          <p:cNvPr id="182" name="PlaceHolder 2"/>
          <p:cNvSpPr>
            <a:spLocks noGrp="1"/>
          </p:cNvSpPr>
          <p:nvPr>
            <p:ph/>
          </p:nvPr>
        </p:nvSpPr>
        <p:spPr>
          <a:xfrm>
            <a:off x="820800" y="1800360"/>
            <a:ext cx="4639680" cy="4225320"/>
          </a:xfrm>
          <a:prstGeom prst="rect">
            <a:avLst/>
          </a:prstGeom>
          <a:noFill/>
          <a:ln w="0">
            <a:noFill/>
          </a:ln>
        </p:spPr>
        <p:txBody>
          <a:bodyPr lIns="0" rIns="0" tIns="0" bIns="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Present your data collection with SpaceX REST calls using key phrases and flowcharts</a:t>
            </a:r>
            <a:endParaRPr b="0" lang="en-US" sz="2200" spc="-1" strike="noStrike">
              <a:latin typeface="Arial"/>
            </a:endParaRPr>
          </a:p>
          <a:p>
            <a:pPr>
              <a:lnSpc>
                <a:spcPct val="100000"/>
              </a:lnSpc>
              <a:spcBef>
                <a:spcPts val="1400"/>
              </a:spcBef>
              <a:buNone/>
            </a:pP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Add the GitHub URL of the completed SpaceX API calls notebook </a:t>
            </a:r>
            <a:r>
              <a:rPr b="0" lang="en-US" sz="2200" spc="-1" strike="noStrike">
                <a:solidFill>
                  <a:srgbClr val="1c7ddb"/>
                </a:solidFill>
                <a:latin typeface="Abadi"/>
              </a:rPr>
              <a:t>(must include completed code cell and outcome cell), </a:t>
            </a:r>
            <a:r>
              <a:rPr b="0" lang="en-US" sz="2200" spc="-1" strike="noStrike">
                <a:solidFill>
                  <a:srgbClr val="292929"/>
                </a:solidFill>
                <a:latin typeface="Abadi"/>
              </a:rPr>
              <a:t>as an external reference and peer-review purpose</a:t>
            </a:r>
            <a:endParaRPr b="0" lang="en-US" sz="2200" spc="-1" strike="noStrike">
              <a:latin typeface="Arial"/>
            </a:endParaRPr>
          </a:p>
          <a:p>
            <a:pPr>
              <a:lnSpc>
                <a:spcPct val="90000"/>
              </a:lnSpc>
              <a:spcBef>
                <a:spcPts val="1001"/>
              </a:spcBef>
              <a:buNone/>
            </a:pPr>
            <a:endParaRPr b="0" lang="en-US" sz="2800" spc="-1" strike="noStrike">
              <a:latin typeface="Arial"/>
            </a:endParaRPr>
          </a:p>
          <a:p>
            <a:pPr>
              <a:lnSpc>
                <a:spcPct val="90000"/>
              </a:lnSpc>
              <a:spcBef>
                <a:spcPts val="1001"/>
              </a:spcBef>
              <a:buNone/>
            </a:pPr>
            <a:endParaRPr b="0" lang="en-US" sz="2800" spc="-1" strike="noStrike">
              <a:latin typeface="Arial"/>
            </a:endParaRPr>
          </a:p>
        </p:txBody>
      </p:sp>
      <p:sp>
        <p:nvSpPr>
          <p:cNvPr id="183"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Collection – SpaceX API</a:t>
            </a:r>
            <a:endParaRPr b="0" lang="en-US" sz="4000" spc="-1" strike="noStrike">
              <a:latin typeface="Arial"/>
            </a:endParaRPr>
          </a:p>
        </p:txBody>
      </p:sp>
      <p:sp>
        <p:nvSpPr>
          <p:cNvPr id="4" name="PlaceHolder 3"/>
          <p:cNvSpPr>
            <a:spLocks noGrp="1"/>
          </p:cNvSpPr>
          <p:nvPr>
            <p:ph type="sldNum" idx="2"/>
          </p:nvPr>
        </p:nvSpPr>
        <p:spPr/>
        <p:txBody>
          <a:bodyPr/>
          <a:p>
            <a:fld id="{1F18A488-D5F2-4052-806B-372E106C238E}"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4" name="PlaceHolder 1"/>
          <p:cNvSpPr>
            <a:spLocks noGrp="1"/>
          </p:cNvSpPr>
          <p:nvPr>
            <p:ph/>
          </p:nvPr>
        </p:nvSpPr>
        <p:spPr>
          <a:xfrm>
            <a:off x="922320" y="1792440"/>
            <a:ext cx="3931560" cy="3810960"/>
          </a:xfrm>
          <a:prstGeom prst="rect">
            <a:avLst/>
          </a:prstGeom>
          <a:noFill/>
          <a:ln w="0">
            <a:noFill/>
          </a:ln>
        </p:spPr>
        <p:txBody>
          <a:bodyPr lIns="0" rIns="0" tIns="0" bIns="0" anchor="t">
            <a:no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Present your web scraping process using key phrases and flowcharts</a:t>
            </a:r>
            <a:endParaRPr b="0" lang="en-US" sz="2200" spc="-1" strike="noStrike">
              <a:latin typeface="Arial"/>
            </a:endParaRPr>
          </a:p>
          <a:p>
            <a:pPr>
              <a:lnSpc>
                <a:spcPct val="100000"/>
              </a:lnSpc>
              <a:spcBef>
                <a:spcPts val="1400"/>
              </a:spcBef>
              <a:buNone/>
            </a:pPr>
            <a:endParaRPr b="0" lang="en-US"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Add the GitHub URL of the completed web scraping notebook, as an external reference and peer-review purpose</a:t>
            </a:r>
            <a:endParaRPr b="0" lang="en-US" sz="2200" spc="-1" strike="noStrike">
              <a:latin typeface="Arial"/>
            </a:endParaRPr>
          </a:p>
        </p:txBody>
      </p:sp>
      <p:sp>
        <p:nvSpPr>
          <p:cNvPr id="185" name="Title 1"/>
          <p:cNvSpPr/>
          <p:nvPr/>
        </p:nvSpPr>
        <p:spPr>
          <a:xfrm>
            <a:off x="770040" y="538560"/>
            <a:ext cx="10514880" cy="548280"/>
          </a:xfrm>
          <a:prstGeom prst="rect">
            <a:avLst/>
          </a:prstGeom>
          <a:noFill/>
          <a:ln w="0">
            <a:noFill/>
          </a:ln>
        </p:spPr>
        <p:style>
          <a:lnRef idx="0"/>
          <a:fillRef idx="0"/>
          <a:effectRef idx="0"/>
          <a:fontRef idx="minor"/>
        </p:style>
      </p:sp>
      <p:sp>
        <p:nvSpPr>
          <p:cNvPr id="186" name="Title 1"/>
          <p:cNvSpPr/>
          <p:nvPr/>
        </p:nvSpPr>
        <p:spPr>
          <a:xfrm>
            <a:off x="922320" y="69120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Collection - Scraping</a:t>
            </a:r>
            <a:endParaRPr b="0" lang="en-US" sz="4000" spc="-1" strike="noStrike">
              <a:latin typeface="Arial"/>
            </a:endParaRPr>
          </a:p>
        </p:txBody>
      </p:sp>
      <p:sp>
        <p:nvSpPr>
          <p:cNvPr id="187" name="Content Placeholder 4"/>
          <p:cNvSpPr/>
          <p:nvPr/>
        </p:nvSpPr>
        <p:spPr>
          <a:xfrm>
            <a:off x="5910120" y="1792440"/>
            <a:ext cx="5460120" cy="4206240"/>
          </a:xfrm>
          <a:prstGeom prst="rect">
            <a:avLst/>
          </a:prstGeom>
          <a:noFill/>
          <a:ln w="0">
            <a:solidFill>
              <a:srgbClr val="0b49cb"/>
            </a:solidFill>
            <a:prstDash val="dash"/>
          </a:ln>
        </p:spPr>
        <p:style>
          <a:lnRef idx="0"/>
          <a:fillRef idx="0"/>
          <a:effectRef idx="0"/>
          <a:fontRef idx="minor"/>
        </p:style>
        <p:txBody>
          <a:bodyPr lIns="90000" rIns="90000" tIns="45000" bIns="45000" anchor="t">
            <a:normAutofit/>
          </a:bodyPr>
          <a:p>
            <a:pPr>
              <a:lnSpc>
                <a:spcPct val="90000"/>
              </a:lnSpc>
              <a:spcBef>
                <a:spcPts val="1001"/>
              </a:spcBef>
              <a:buNone/>
              <a:tabLst>
                <a:tab algn="l" pos="0"/>
              </a:tabLst>
            </a:pPr>
            <a:endParaRPr b="0" lang="en-US" sz="2200" spc="-1" strike="noStrike">
              <a:latin typeface="Arial"/>
            </a:endParaRPr>
          </a:p>
          <a:p>
            <a:pPr>
              <a:lnSpc>
                <a:spcPct val="90000"/>
              </a:lnSpc>
              <a:spcBef>
                <a:spcPts val="1001"/>
              </a:spcBef>
              <a:buNone/>
              <a:tabLst>
                <a:tab algn="l" pos="0"/>
              </a:tabLst>
            </a:pPr>
            <a:endParaRPr b="0" lang="en-US" sz="2200" spc="-1" strike="noStrike">
              <a:latin typeface="Arial"/>
            </a:endParaRPr>
          </a:p>
          <a:p>
            <a:pPr>
              <a:lnSpc>
                <a:spcPct val="90000"/>
              </a:lnSpc>
              <a:spcBef>
                <a:spcPts val="1001"/>
              </a:spcBef>
              <a:buNone/>
              <a:tabLst>
                <a:tab algn="l" pos="0"/>
              </a:tabLst>
            </a:pPr>
            <a:endParaRPr b="0" lang="en-US" sz="2200" spc="-1" strike="noStrike">
              <a:latin typeface="Arial"/>
            </a:endParaRPr>
          </a:p>
          <a:p>
            <a:pPr>
              <a:lnSpc>
                <a:spcPct val="90000"/>
              </a:lnSpc>
              <a:spcBef>
                <a:spcPts val="1001"/>
              </a:spcBef>
              <a:buNone/>
              <a:tabLst>
                <a:tab algn="l" pos="0"/>
              </a:tabLst>
            </a:pPr>
            <a:endParaRPr b="0" lang="en-US" sz="2200" spc="-1" strike="noStrike">
              <a:latin typeface="Arial"/>
            </a:endParaRPr>
          </a:p>
          <a:p>
            <a:pPr>
              <a:lnSpc>
                <a:spcPct val="90000"/>
              </a:lnSpc>
              <a:spcBef>
                <a:spcPts val="1001"/>
              </a:spcBef>
              <a:buNone/>
              <a:tabLst>
                <a:tab algn="l" pos="0"/>
              </a:tabLst>
            </a:pPr>
            <a:r>
              <a:rPr b="0" lang="en-US" sz="2200" spc="-1" strike="noStrike">
                <a:solidFill>
                  <a:srgbClr val="1c7ddb"/>
                </a:solidFill>
                <a:latin typeface="Abadi"/>
                <a:ea typeface="DejaVu Sans"/>
              </a:rPr>
              <a:t>Place your flowchart of web scraping here</a:t>
            </a:r>
            <a:endParaRPr b="0" lang="en-US" sz="2200" spc="-1" strike="noStrike">
              <a:latin typeface="Arial"/>
            </a:endParaRPr>
          </a:p>
        </p:txBody>
      </p:sp>
      <p:sp>
        <p:nvSpPr>
          <p:cNvPr id="3" name="PlaceHolder 2"/>
          <p:cNvSpPr>
            <a:spLocks noGrp="1"/>
          </p:cNvSpPr>
          <p:nvPr>
            <p:ph type="sldNum" idx="2"/>
          </p:nvPr>
        </p:nvSpPr>
        <p:spPr/>
        <p:txBody>
          <a:bodyPr/>
          <a:p>
            <a:fld id="{0F61FEDC-4968-4A34-97C7-4EFF3305DB06}"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104</TotalTime>
  <Application>LibreOffice/7.3.7.2$Linux_X86_64 LibreOffice_project/30$Build-2</Application>
  <AppVersion>15.0000</AppVersion>
  <Words>1346</Words>
  <Paragraphs>234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dc:description/>
  <dc:language>en-US</dc:language>
  <cp:lastModifiedBy/>
  <dcterms:modified xsi:type="dcterms:W3CDTF">2024-08-11T11:24:23Z</dcterms:modified>
  <cp:revision>201</cp:revision>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Notes">
    <vt:i4>4</vt:i4>
  </property>
  <property fmtid="{D5CDD505-2E9C-101B-9397-08002B2CF9AE}" pid="4" name="PresentationFormat">
    <vt:lpwstr>Widescreen</vt:lpwstr>
  </property>
  <property fmtid="{D5CDD505-2E9C-101B-9397-08002B2CF9AE}" pid="5" name="Slides">
    <vt:i4>47</vt:i4>
  </property>
</Properties>
</file>